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6.xml" ContentType="application/vnd.openxmlformats-officedocument.presentationml.notesSlide+xml"/>
  <Override PartName="/ppt/diagrams/data16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7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9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20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22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4.xml" ContentType="application/vnd.openxmlformats-officedocument.drawingml.diagramData+xml"/>
  <Override PartName="/ppt/diagrams/data130.xml" ContentType="application/vnd.openxmlformats-officedocument.drawingml.diagramData+xml"/>
  <Override PartName="/ppt/diagrams/data150.xml" ContentType="application/vnd.openxmlformats-officedocument.drawingml.diagramData+xml"/>
  <Override PartName="/ppt/diagrams/data18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664" r:id="rId2"/>
    <p:sldId id="654" r:id="rId3"/>
    <p:sldId id="451" r:id="rId4"/>
    <p:sldId id="486" r:id="rId5"/>
    <p:sldId id="607" r:id="rId6"/>
    <p:sldId id="637" r:id="rId7"/>
    <p:sldId id="638" r:id="rId8"/>
    <p:sldId id="485" r:id="rId9"/>
    <p:sldId id="608" r:id="rId10"/>
    <p:sldId id="609" r:id="rId11"/>
    <p:sldId id="438" r:id="rId12"/>
    <p:sldId id="492" r:id="rId13"/>
    <p:sldId id="439" r:id="rId14"/>
    <p:sldId id="487" r:id="rId15"/>
    <p:sldId id="640" r:id="rId16"/>
    <p:sldId id="639" r:id="rId17"/>
    <p:sldId id="641" r:id="rId18"/>
    <p:sldId id="642" r:id="rId19"/>
    <p:sldId id="610" r:id="rId20"/>
    <p:sldId id="445" r:id="rId21"/>
    <p:sldId id="613" r:id="rId22"/>
    <p:sldId id="614" r:id="rId23"/>
    <p:sldId id="448" r:id="rId24"/>
    <p:sldId id="615" r:id="rId25"/>
    <p:sldId id="645" r:id="rId26"/>
    <p:sldId id="617" r:id="rId27"/>
    <p:sldId id="449" r:id="rId28"/>
    <p:sldId id="540" r:id="rId29"/>
    <p:sldId id="611" r:id="rId30"/>
    <p:sldId id="618" r:id="rId31"/>
    <p:sldId id="452" r:id="rId32"/>
    <p:sldId id="421" r:id="rId33"/>
    <p:sldId id="361" r:id="rId34"/>
    <p:sldId id="619" r:id="rId35"/>
    <p:sldId id="646" r:id="rId36"/>
    <p:sldId id="455" r:id="rId37"/>
    <p:sldId id="456" r:id="rId38"/>
    <p:sldId id="647" r:id="rId39"/>
    <p:sldId id="652" r:id="rId40"/>
    <p:sldId id="653" r:id="rId41"/>
    <p:sldId id="471" r:id="rId42"/>
    <p:sldId id="469" r:id="rId43"/>
    <p:sldId id="378" r:id="rId44"/>
    <p:sldId id="363" r:id="rId45"/>
    <p:sldId id="620" r:id="rId46"/>
    <p:sldId id="411" r:id="rId47"/>
    <p:sldId id="649" r:id="rId48"/>
    <p:sldId id="413" r:id="rId49"/>
    <p:sldId id="414" r:id="rId50"/>
    <p:sldId id="364" r:id="rId51"/>
    <p:sldId id="541" r:id="rId52"/>
    <p:sldId id="387" r:id="rId53"/>
    <p:sldId id="655" r:id="rId54"/>
    <p:sldId id="656" r:id="rId55"/>
    <p:sldId id="658" r:id="rId56"/>
    <p:sldId id="365" r:id="rId57"/>
    <p:sldId id="366" r:id="rId58"/>
    <p:sldId id="453" r:id="rId59"/>
    <p:sldId id="388" r:id="rId60"/>
    <p:sldId id="415" r:id="rId61"/>
    <p:sldId id="648" r:id="rId62"/>
    <p:sldId id="634" r:id="rId63"/>
    <p:sldId id="635" r:id="rId64"/>
    <p:sldId id="636" r:id="rId65"/>
    <p:sldId id="621" r:id="rId66"/>
    <p:sldId id="666" r:id="rId67"/>
    <p:sldId id="665" r:id="rId68"/>
    <p:sldId id="622" r:id="rId69"/>
    <p:sldId id="402" r:id="rId70"/>
    <p:sldId id="403" r:id="rId71"/>
    <p:sldId id="404" r:id="rId72"/>
    <p:sldId id="651" r:id="rId73"/>
    <p:sldId id="416" r:id="rId74"/>
    <p:sldId id="417" r:id="rId75"/>
    <p:sldId id="419" r:id="rId76"/>
    <p:sldId id="420" r:id="rId77"/>
    <p:sldId id="473" r:id="rId78"/>
    <p:sldId id="650" r:id="rId79"/>
    <p:sldId id="659" r:id="rId80"/>
    <p:sldId id="661" r:id="rId81"/>
    <p:sldId id="662" r:id="rId82"/>
    <p:sldId id="663" r:id="rId83"/>
    <p:sldId id="606" r:id="rId84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6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image" Target="../media/image240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42.png"/><Relationship Id="rId1" Type="http://schemas.openxmlformats.org/officeDocument/2006/relationships/image" Target="../media/image23.png"/></Relationships>
</file>

<file path=ppt/diagrams/_rels/data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Relationship Id="rId4" Type="http://schemas.openxmlformats.org/officeDocument/2006/relationships/image" Target="../media/image290.png"/></Relationships>
</file>

<file path=ppt/diagrams/_rels/data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image" Target="../media/image340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Motivation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Metrics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1444" custLinFactNeighborY="2625"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164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7DFFBEF-356B-45C6-BAAA-BFF5A1C3E97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481779-AD95-42AD-ACAD-4B01F46D3335}">
      <dgm:prSet phldrT="[Text]" custT="1"/>
      <dgm:spPr/>
      <dgm:t>
        <a:bodyPr/>
        <a:lstStyle/>
        <a:p>
          <a:r>
            <a:rPr lang="en-US" sz="2800" dirty="0"/>
            <a:t>Given an observation in the Training partition</a:t>
          </a:r>
        </a:p>
      </dgm:t>
    </dgm:pt>
    <dgm:pt modelId="{786BC7F7-1E21-4BD5-9874-E4833135FBE5}" type="parTrans" cxnId="{7FDA6D96-C8EE-497D-A11B-FF940CD62C72}">
      <dgm:prSet/>
      <dgm:spPr/>
      <dgm:t>
        <a:bodyPr/>
        <a:lstStyle/>
        <a:p>
          <a:endParaRPr lang="en-US"/>
        </a:p>
      </dgm:t>
    </dgm:pt>
    <dgm:pt modelId="{E9E62ED6-31D6-4EB2-9CC1-24133FCC4492}" type="sibTrans" cxnId="{7FDA6D96-C8EE-497D-A11B-FF940CD62C72}">
      <dgm:prSet/>
      <dgm:spPr/>
      <dgm:t>
        <a:bodyPr/>
        <a:lstStyle/>
        <a:p>
          <a:endParaRPr lang="en-US"/>
        </a:p>
      </dgm:t>
    </dgm:pt>
    <dgm:pt modelId="{8EDCB80B-42D8-4178-BBF0-0D128D7FB4B9}">
      <dgm:prSet phldrT="[Text]" custT="1"/>
      <dgm:spPr/>
      <dgm:t>
        <a:bodyPr anchor="ctr"/>
        <a:lstStyle/>
        <a:p>
          <a:r>
            <a:rPr lang="en-US" sz="2400" dirty="0"/>
            <a:t>Prob(BAD=0 | Training) = 0.795542</a:t>
          </a:r>
        </a:p>
      </dgm:t>
    </dgm:pt>
    <dgm:pt modelId="{1EBAD05C-B004-4BC9-8F97-E28C8B891535}" type="parTrans" cxnId="{9C14987A-DAE8-4BB5-9D84-6B0532519F70}">
      <dgm:prSet/>
      <dgm:spPr/>
      <dgm:t>
        <a:bodyPr/>
        <a:lstStyle/>
        <a:p>
          <a:endParaRPr lang="en-US"/>
        </a:p>
      </dgm:t>
    </dgm:pt>
    <dgm:pt modelId="{2F49A900-5982-4995-8761-9364606FB55D}" type="sibTrans" cxnId="{9C14987A-DAE8-4BB5-9D84-6B0532519F70}">
      <dgm:prSet/>
      <dgm:spPr/>
      <dgm:t>
        <a:bodyPr/>
        <a:lstStyle/>
        <a:p>
          <a:endParaRPr lang="en-US"/>
        </a:p>
      </dgm:t>
    </dgm:pt>
    <dgm:pt modelId="{77ECB2E9-DE82-4FBB-9FB4-FA4DA38E382A}">
      <dgm:prSet phldrT="[Text]" custT="1"/>
      <dgm:spPr/>
      <dgm:t>
        <a:bodyPr/>
        <a:lstStyle/>
        <a:p>
          <a:r>
            <a:rPr lang="en-US" sz="2800" dirty="0"/>
            <a:t>Given an observation in the Testing partition</a:t>
          </a:r>
        </a:p>
      </dgm:t>
    </dgm:pt>
    <dgm:pt modelId="{9C9FAC58-9DA4-4DAA-907C-CC5B1388829D}" type="parTrans" cxnId="{B60C6058-1B0B-4822-A014-883ADCFDE70E}">
      <dgm:prSet/>
      <dgm:spPr/>
      <dgm:t>
        <a:bodyPr/>
        <a:lstStyle/>
        <a:p>
          <a:endParaRPr lang="en-US"/>
        </a:p>
      </dgm:t>
    </dgm:pt>
    <dgm:pt modelId="{A8E4C445-6022-4FCE-9F06-4D1ADCB42948}" type="sibTrans" cxnId="{B60C6058-1B0B-4822-A014-883ADCFDE70E}">
      <dgm:prSet/>
      <dgm:spPr/>
      <dgm:t>
        <a:bodyPr/>
        <a:lstStyle/>
        <a:p>
          <a:endParaRPr lang="en-US"/>
        </a:p>
      </dgm:t>
    </dgm:pt>
    <dgm:pt modelId="{DFA2C27B-0823-4CB6-A519-FC31B2F462B1}">
      <dgm:prSet phldrT="[Text]" custT="1"/>
      <dgm:spPr/>
      <dgm:t>
        <a:bodyPr anchor="ctr"/>
        <a:lstStyle/>
        <a:p>
          <a:r>
            <a:rPr lang="en-US" sz="2400" dirty="0"/>
            <a:t>Prob(BAD=0 | Testing) = 0.812081</a:t>
          </a:r>
        </a:p>
      </dgm:t>
    </dgm:pt>
    <dgm:pt modelId="{01AB9D96-F081-4AC3-B52D-C1C739430EEC}" type="parTrans" cxnId="{A2BA7937-6ECD-4F12-B60E-06DD26712E0B}">
      <dgm:prSet/>
      <dgm:spPr/>
      <dgm:t>
        <a:bodyPr/>
        <a:lstStyle/>
        <a:p>
          <a:endParaRPr lang="en-US"/>
        </a:p>
      </dgm:t>
    </dgm:pt>
    <dgm:pt modelId="{E169065A-28FD-43DE-9B76-AAF10DB5C2EF}" type="sibTrans" cxnId="{A2BA7937-6ECD-4F12-B60E-06DD26712E0B}">
      <dgm:prSet/>
      <dgm:spPr/>
      <dgm:t>
        <a:bodyPr/>
        <a:lstStyle/>
        <a:p>
          <a:endParaRPr lang="en-US"/>
        </a:p>
      </dgm:t>
    </dgm:pt>
    <dgm:pt modelId="{DBA4898F-F865-41F1-8343-F3E9177B411A}">
      <dgm:prSet custT="1"/>
      <dgm:spPr/>
      <dgm:t>
        <a:bodyPr anchor="ctr"/>
        <a:lstStyle/>
        <a:p>
          <a:r>
            <a:rPr lang="en-US" sz="2400" dirty="0"/>
            <a:t>Prob(BAD=1 | Training) = 0.204458 </a:t>
          </a:r>
        </a:p>
      </dgm:t>
    </dgm:pt>
    <dgm:pt modelId="{2248E0B9-3531-443D-A924-49908B637225}" type="parTrans" cxnId="{EEA24E3A-DA54-4A51-85F3-C391F5129B4A}">
      <dgm:prSet/>
      <dgm:spPr/>
      <dgm:t>
        <a:bodyPr/>
        <a:lstStyle/>
        <a:p>
          <a:endParaRPr lang="en-US"/>
        </a:p>
      </dgm:t>
    </dgm:pt>
    <dgm:pt modelId="{5DC675D2-9AC9-4E7C-885B-06B5B28A84B4}" type="sibTrans" cxnId="{EEA24E3A-DA54-4A51-85F3-C391F5129B4A}">
      <dgm:prSet/>
      <dgm:spPr/>
      <dgm:t>
        <a:bodyPr/>
        <a:lstStyle/>
        <a:p>
          <a:endParaRPr lang="en-US"/>
        </a:p>
      </dgm:t>
    </dgm:pt>
    <dgm:pt modelId="{EAE0628C-899E-4679-82FD-D543747E5B87}">
      <dgm:prSet custT="1"/>
      <dgm:spPr/>
      <dgm:t>
        <a:bodyPr anchor="ctr"/>
        <a:lstStyle/>
        <a:p>
          <a:r>
            <a:rPr lang="en-US" sz="2400" dirty="0"/>
            <a:t>Prob(BAD=1 | Testing) = 0.187919</a:t>
          </a:r>
        </a:p>
      </dgm:t>
    </dgm:pt>
    <dgm:pt modelId="{55DFA423-F621-4FE0-90CC-9E131718A099}" type="parTrans" cxnId="{4A770B88-B189-41B1-A11D-AAD54CAC1D16}">
      <dgm:prSet/>
      <dgm:spPr/>
      <dgm:t>
        <a:bodyPr/>
        <a:lstStyle/>
        <a:p>
          <a:endParaRPr lang="en-US"/>
        </a:p>
      </dgm:t>
    </dgm:pt>
    <dgm:pt modelId="{B30BBDFF-28CB-494C-AFA0-CD69A5236EF2}" type="sibTrans" cxnId="{4A770B88-B189-41B1-A11D-AAD54CAC1D16}">
      <dgm:prSet/>
      <dgm:spPr/>
      <dgm:t>
        <a:bodyPr/>
        <a:lstStyle/>
        <a:p>
          <a:endParaRPr lang="en-US"/>
        </a:p>
      </dgm:t>
    </dgm:pt>
    <dgm:pt modelId="{F7A76390-85A0-4326-B46C-EC9AC2B80963}" type="pres">
      <dgm:prSet presAssocID="{E7DFFBEF-356B-45C6-BAAA-BFF5A1C3E974}" presName="Name0" presStyleCnt="0">
        <dgm:presLayoutVars>
          <dgm:dir/>
          <dgm:animLvl val="lvl"/>
          <dgm:resizeHandles val="exact"/>
        </dgm:presLayoutVars>
      </dgm:prSet>
      <dgm:spPr/>
    </dgm:pt>
    <dgm:pt modelId="{36BCEA18-10E8-4511-95B5-1F5359E6D1FA}" type="pres">
      <dgm:prSet presAssocID="{F1481779-AD95-42AD-ACAD-4B01F46D3335}" presName="composite" presStyleCnt="0"/>
      <dgm:spPr/>
    </dgm:pt>
    <dgm:pt modelId="{F3F40AF1-DBC0-4823-B37E-AFEFA8F071AD}" type="pres">
      <dgm:prSet presAssocID="{F1481779-AD95-42AD-ACAD-4B01F46D333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25779B7-0E6B-4E90-AA93-5379512FEE12}" type="pres">
      <dgm:prSet presAssocID="{F1481779-AD95-42AD-ACAD-4B01F46D3335}" presName="desTx" presStyleLbl="alignAccFollowNode1" presStyleIdx="0" presStyleCnt="2" custLinFactNeighborX="-1" custLinFactNeighborY="-1770">
        <dgm:presLayoutVars>
          <dgm:bulletEnabled val="1"/>
        </dgm:presLayoutVars>
      </dgm:prSet>
      <dgm:spPr/>
    </dgm:pt>
    <dgm:pt modelId="{B292991A-B071-4763-BC20-6FDC4F0BC63E}" type="pres">
      <dgm:prSet presAssocID="{E9E62ED6-31D6-4EB2-9CC1-24133FCC4492}" presName="space" presStyleCnt="0"/>
      <dgm:spPr/>
    </dgm:pt>
    <dgm:pt modelId="{EA99DB19-3494-4FCC-8511-779C717A27AE}" type="pres">
      <dgm:prSet presAssocID="{77ECB2E9-DE82-4FBB-9FB4-FA4DA38E382A}" presName="composite" presStyleCnt="0"/>
      <dgm:spPr/>
    </dgm:pt>
    <dgm:pt modelId="{A57E6F46-B6DA-4B2C-A0AD-772B580D411E}" type="pres">
      <dgm:prSet presAssocID="{77ECB2E9-DE82-4FBB-9FB4-FA4DA38E382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E52F1D-FA7C-4542-9C83-E51E31AEF0CF}" type="pres">
      <dgm:prSet presAssocID="{77ECB2E9-DE82-4FBB-9FB4-FA4DA38E382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71D5F07-EFE5-4859-B43A-B8FEE8DA2EA0}" type="presOf" srcId="{8EDCB80B-42D8-4178-BBF0-0D128D7FB4B9}" destId="{D25779B7-0E6B-4E90-AA93-5379512FEE12}" srcOrd="0" destOrd="0" presId="urn:microsoft.com/office/officeart/2005/8/layout/hList1"/>
    <dgm:cxn modelId="{DC5D391A-EBD0-49B7-A212-30F64DFC628F}" type="presOf" srcId="{DBA4898F-F865-41F1-8343-F3E9177B411A}" destId="{D25779B7-0E6B-4E90-AA93-5379512FEE12}" srcOrd="0" destOrd="1" presId="urn:microsoft.com/office/officeart/2005/8/layout/hList1"/>
    <dgm:cxn modelId="{9E87562B-5264-40B1-88D0-9648EC3F15BD}" type="presOf" srcId="{EAE0628C-899E-4679-82FD-D543747E5B87}" destId="{39E52F1D-FA7C-4542-9C83-E51E31AEF0CF}" srcOrd="0" destOrd="1" presId="urn:microsoft.com/office/officeart/2005/8/layout/hList1"/>
    <dgm:cxn modelId="{A2BA7937-6ECD-4F12-B60E-06DD26712E0B}" srcId="{77ECB2E9-DE82-4FBB-9FB4-FA4DA38E382A}" destId="{DFA2C27B-0823-4CB6-A519-FC31B2F462B1}" srcOrd="0" destOrd="0" parTransId="{01AB9D96-F081-4AC3-B52D-C1C739430EEC}" sibTransId="{E169065A-28FD-43DE-9B76-AAF10DB5C2EF}"/>
    <dgm:cxn modelId="{EEA24E3A-DA54-4A51-85F3-C391F5129B4A}" srcId="{F1481779-AD95-42AD-ACAD-4B01F46D3335}" destId="{DBA4898F-F865-41F1-8343-F3E9177B411A}" srcOrd="1" destOrd="0" parTransId="{2248E0B9-3531-443D-A924-49908B637225}" sibTransId="{5DC675D2-9AC9-4E7C-885B-06B5B28A84B4}"/>
    <dgm:cxn modelId="{74728E67-5406-4BB3-97C3-6B17D6307118}" type="presOf" srcId="{DFA2C27B-0823-4CB6-A519-FC31B2F462B1}" destId="{39E52F1D-FA7C-4542-9C83-E51E31AEF0CF}" srcOrd="0" destOrd="0" presId="urn:microsoft.com/office/officeart/2005/8/layout/hList1"/>
    <dgm:cxn modelId="{B60C6058-1B0B-4822-A014-883ADCFDE70E}" srcId="{E7DFFBEF-356B-45C6-BAAA-BFF5A1C3E974}" destId="{77ECB2E9-DE82-4FBB-9FB4-FA4DA38E382A}" srcOrd="1" destOrd="0" parTransId="{9C9FAC58-9DA4-4DAA-907C-CC5B1388829D}" sibTransId="{A8E4C445-6022-4FCE-9F06-4D1ADCB42948}"/>
    <dgm:cxn modelId="{9C14987A-DAE8-4BB5-9D84-6B0532519F70}" srcId="{F1481779-AD95-42AD-ACAD-4B01F46D3335}" destId="{8EDCB80B-42D8-4178-BBF0-0D128D7FB4B9}" srcOrd="0" destOrd="0" parTransId="{1EBAD05C-B004-4BC9-8F97-E28C8B891535}" sibTransId="{2F49A900-5982-4995-8761-9364606FB55D}"/>
    <dgm:cxn modelId="{EB38E082-6895-4290-A36C-475BCBE3A692}" type="presOf" srcId="{E7DFFBEF-356B-45C6-BAAA-BFF5A1C3E974}" destId="{F7A76390-85A0-4326-B46C-EC9AC2B80963}" srcOrd="0" destOrd="0" presId="urn:microsoft.com/office/officeart/2005/8/layout/hList1"/>
    <dgm:cxn modelId="{4A770B88-B189-41B1-A11D-AAD54CAC1D16}" srcId="{77ECB2E9-DE82-4FBB-9FB4-FA4DA38E382A}" destId="{EAE0628C-899E-4679-82FD-D543747E5B87}" srcOrd="1" destOrd="0" parTransId="{55DFA423-F621-4FE0-90CC-9E131718A099}" sibTransId="{B30BBDFF-28CB-494C-AFA0-CD69A5236EF2}"/>
    <dgm:cxn modelId="{7FDA6D96-C8EE-497D-A11B-FF940CD62C72}" srcId="{E7DFFBEF-356B-45C6-BAAA-BFF5A1C3E974}" destId="{F1481779-AD95-42AD-ACAD-4B01F46D3335}" srcOrd="0" destOrd="0" parTransId="{786BC7F7-1E21-4BD5-9874-E4833135FBE5}" sibTransId="{E9E62ED6-31D6-4EB2-9CC1-24133FCC4492}"/>
    <dgm:cxn modelId="{3388E5CA-F1EA-4AF9-BCA3-4763EDFA0861}" type="presOf" srcId="{F1481779-AD95-42AD-ACAD-4B01F46D3335}" destId="{F3F40AF1-DBC0-4823-B37E-AFEFA8F071AD}" srcOrd="0" destOrd="0" presId="urn:microsoft.com/office/officeart/2005/8/layout/hList1"/>
    <dgm:cxn modelId="{13304CDA-7A4B-45E7-BE70-B66A021FE654}" type="presOf" srcId="{77ECB2E9-DE82-4FBB-9FB4-FA4DA38E382A}" destId="{A57E6F46-B6DA-4B2C-A0AD-772B580D411E}" srcOrd="0" destOrd="0" presId="urn:microsoft.com/office/officeart/2005/8/layout/hList1"/>
    <dgm:cxn modelId="{42968EA3-A086-4F19-B286-136DC4A08F20}" type="presParOf" srcId="{F7A76390-85A0-4326-B46C-EC9AC2B80963}" destId="{36BCEA18-10E8-4511-95B5-1F5359E6D1FA}" srcOrd="0" destOrd="0" presId="urn:microsoft.com/office/officeart/2005/8/layout/hList1"/>
    <dgm:cxn modelId="{CB080619-28F2-4D14-BD2E-5D16A33671A9}" type="presParOf" srcId="{36BCEA18-10E8-4511-95B5-1F5359E6D1FA}" destId="{F3F40AF1-DBC0-4823-B37E-AFEFA8F071AD}" srcOrd="0" destOrd="0" presId="urn:microsoft.com/office/officeart/2005/8/layout/hList1"/>
    <dgm:cxn modelId="{00AC6813-541C-4A10-B4A7-9B4F535C1989}" type="presParOf" srcId="{36BCEA18-10E8-4511-95B5-1F5359E6D1FA}" destId="{D25779B7-0E6B-4E90-AA93-5379512FEE12}" srcOrd="1" destOrd="0" presId="urn:microsoft.com/office/officeart/2005/8/layout/hList1"/>
    <dgm:cxn modelId="{73F91E11-3078-460E-8E84-361A61237C3C}" type="presParOf" srcId="{F7A76390-85A0-4326-B46C-EC9AC2B80963}" destId="{B292991A-B071-4763-BC20-6FDC4F0BC63E}" srcOrd="1" destOrd="0" presId="urn:microsoft.com/office/officeart/2005/8/layout/hList1"/>
    <dgm:cxn modelId="{34928661-00A5-4BF4-B7C5-9E8AE8FE8429}" type="presParOf" srcId="{F7A76390-85A0-4326-B46C-EC9AC2B80963}" destId="{EA99DB19-3494-4FCC-8511-779C717A27AE}" srcOrd="2" destOrd="0" presId="urn:microsoft.com/office/officeart/2005/8/layout/hList1"/>
    <dgm:cxn modelId="{7096EFC9-15F6-45B0-9D00-9D25CBF80B21}" type="presParOf" srcId="{EA99DB19-3494-4FCC-8511-779C717A27AE}" destId="{A57E6F46-B6DA-4B2C-A0AD-772B580D411E}" srcOrd="0" destOrd="0" presId="urn:microsoft.com/office/officeart/2005/8/layout/hList1"/>
    <dgm:cxn modelId="{AE09B70F-308D-46C1-BA54-13B502A4B8F1}" type="presParOf" srcId="{EA99DB19-3494-4FCC-8511-779C717A27AE}" destId="{39E52F1D-FA7C-4542-9C83-E51E31AEF0C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B202716-92A4-4CB3-BF23-C843D592DEC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6D37C4-C353-4694-8251-C7645B4D323C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C1B034C2-29A6-4DAC-8707-E4BB416EF54E}" type="parTrans" cxnId="{14848043-4EED-4681-B222-E19DCF8B8F0E}">
      <dgm:prSet/>
      <dgm:spPr/>
      <dgm:t>
        <a:bodyPr/>
        <a:lstStyle/>
        <a:p>
          <a:endParaRPr lang="en-US"/>
        </a:p>
      </dgm:t>
    </dgm:pt>
    <dgm:pt modelId="{8CF94A85-F107-4B00-8A66-CD0B02BFDF06}" type="sibTrans" cxnId="{14848043-4EED-4681-B222-E19DCF8B8F0E}">
      <dgm:prSet/>
      <dgm:spPr/>
      <dgm:t>
        <a:bodyPr/>
        <a:lstStyle/>
        <a:p>
          <a:endParaRPr lang="en-US"/>
        </a:p>
      </dgm:t>
    </dgm:pt>
    <dgm:pt modelId="{B3DE1F29-E61E-41AA-A62D-B5C6FC991A47}">
      <dgm:prSet phldrT="[Text]"/>
      <dgm:spPr/>
      <dgm:t>
        <a:bodyPr/>
        <a:lstStyle/>
        <a:p>
          <a:r>
            <a:rPr lang="en-US" dirty="0"/>
            <a:t>Continuous</a:t>
          </a:r>
        </a:p>
      </dgm:t>
    </dgm:pt>
    <dgm:pt modelId="{7F554FB6-E86E-431A-9329-8E54EA328C36}" type="parTrans" cxnId="{5752E100-74E6-41CA-8526-21DD60F914C3}">
      <dgm:prSet/>
      <dgm:spPr/>
      <dgm:t>
        <a:bodyPr/>
        <a:lstStyle/>
        <a:p>
          <a:endParaRPr lang="en-US"/>
        </a:p>
      </dgm:t>
    </dgm:pt>
    <dgm:pt modelId="{11A91420-73DB-4957-856C-42DE3AF32AB9}" type="sibTrans" cxnId="{5752E100-74E6-41CA-8526-21DD60F914C3}">
      <dgm:prSet/>
      <dgm:spPr/>
      <dgm:t>
        <a:bodyPr/>
        <a:lstStyle/>
        <a:p>
          <a:endParaRPr lang="en-US"/>
        </a:p>
      </dgm:t>
    </dgm:pt>
    <dgm:pt modelId="{DBA11893-618A-470C-8AE7-13F1E82033DE}" type="pres">
      <dgm:prSet presAssocID="{8B202716-92A4-4CB3-BF23-C843D592DEC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9EB86C9-F9F1-4539-8042-75C94546D5F1}" type="pres">
      <dgm:prSet presAssocID="{8B202716-92A4-4CB3-BF23-C843D592DEC7}" presName="cycle" presStyleCnt="0"/>
      <dgm:spPr/>
    </dgm:pt>
    <dgm:pt modelId="{8B6752B2-3717-43E9-9773-857E57F83F2E}" type="pres">
      <dgm:prSet presAssocID="{8B202716-92A4-4CB3-BF23-C843D592DEC7}" presName="centerShape" presStyleCnt="0"/>
      <dgm:spPr/>
    </dgm:pt>
    <dgm:pt modelId="{C655C624-18C2-400E-AEA8-A3F4EF4FD630}" type="pres">
      <dgm:prSet presAssocID="{8B202716-92A4-4CB3-BF23-C843D592DEC7}" presName="connSite" presStyleLbl="node1" presStyleIdx="0" presStyleCnt="3"/>
      <dgm:spPr/>
    </dgm:pt>
    <dgm:pt modelId="{E9F2E9BC-1BBD-43A1-A670-83D389618BD7}" type="pres">
      <dgm:prSet presAssocID="{8B202716-92A4-4CB3-BF23-C843D592DEC7}" presName="visible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</dgm:spPr>
    </dgm:pt>
    <dgm:pt modelId="{81A2DB8E-7416-4B76-80D6-2C440D2FAF2E}" type="pres">
      <dgm:prSet presAssocID="{C1B034C2-29A6-4DAC-8707-E4BB416EF54E}" presName="Name25" presStyleLbl="parChTrans1D1" presStyleIdx="0" presStyleCnt="2"/>
      <dgm:spPr/>
    </dgm:pt>
    <dgm:pt modelId="{74716422-A5E3-48FF-B542-CDF89F3BF8FF}" type="pres">
      <dgm:prSet presAssocID="{906D37C4-C353-4694-8251-C7645B4D323C}" presName="node" presStyleCnt="0"/>
      <dgm:spPr/>
    </dgm:pt>
    <dgm:pt modelId="{4035D89E-2D83-4E66-B7E0-880A3FB0ED30}" type="pres">
      <dgm:prSet presAssocID="{906D37C4-C353-4694-8251-C7645B4D323C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E5769752-B4F4-4D77-8568-2C51430D4119}" type="pres">
      <dgm:prSet presAssocID="{906D37C4-C353-4694-8251-C7645B4D323C}" presName="childNode" presStyleLbl="revTx" presStyleIdx="0" presStyleCnt="0">
        <dgm:presLayoutVars>
          <dgm:bulletEnabled val="1"/>
        </dgm:presLayoutVars>
      </dgm:prSet>
      <dgm:spPr/>
    </dgm:pt>
    <dgm:pt modelId="{2B12F1A4-DCEE-495D-8E45-8B2BF9E35E14}" type="pres">
      <dgm:prSet presAssocID="{7F554FB6-E86E-431A-9329-8E54EA328C36}" presName="Name25" presStyleLbl="parChTrans1D1" presStyleIdx="1" presStyleCnt="2"/>
      <dgm:spPr/>
    </dgm:pt>
    <dgm:pt modelId="{179DA1D8-4CB5-4512-B651-E8128D63B7A9}" type="pres">
      <dgm:prSet presAssocID="{B3DE1F29-E61E-41AA-A62D-B5C6FC991A47}" presName="node" presStyleCnt="0"/>
      <dgm:spPr/>
    </dgm:pt>
    <dgm:pt modelId="{E1436EE9-D936-405B-B4D4-4F8179F64E8F}" type="pres">
      <dgm:prSet presAssocID="{B3DE1F29-E61E-41AA-A62D-B5C6FC991A47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7A23C0F5-EF5C-4389-80D8-F9002DDE1D08}" type="pres">
      <dgm:prSet presAssocID="{B3DE1F29-E61E-41AA-A62D-B5C6FC991A4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752E100-74E6-41CA-8526-21DD60F914C3}" srcId="{8B202716-92A4-4CB3-BF23-C843D592DEC7}" destId="{B3DE1F29-E61E-41AA-A62D-B5C6FC991A47}" srcOrd="1" destOrd="0" parTransId="{7F554FB6-E86E-431A-9329-8E54EA328C36}" sibTransId="{11A91420-73DB-4957-856C-42DE3AF32AB9}"/>
    <dgm:cxn modelId="{0A99CB1E-8B40-4EB2-892A-5EF759DB09A8}" type="presOf" srcId="{906D37C4-C353-4694-8251-C7645B4D323C}" destId="{4035D89E-2D83-4E66-B7E0-880A3FB0ED30}" srcOrd="0" destOrd="0" presId="urn:microsoft.com/office/officeart/2005/8/layout/radial2"/>
    <dgm:cxn modelId="{A046622A-DDFD-47AC-9BA0-2644970F858F}" type="presOf" srcId="{B3DE1F29-E61E-41AA-A62D-B5C6FC991A47}" destId="{E1436EE9-D936-405B-B4D4-4F8179F64E8F}" srcOrd="0" destOrd="0" presId="urn:microsoft.com/office/officeart/2005/8/layout/radial2"/>
    <dgm:cxn modelId="{14848043-4EED-4681-B222-E19DCF8B8F0E}" srcId="{8B202716-92A4-4CB3-BF23-C843D592DEC7}" destId="{906D37C4-C353-4694-8251-C7645B4D323C}" srcOrd="0" destOrd="0" parTransId="{C1B034C2-29A6-4DAC-8707-E4BB416EF54E}" sibTransId="{8CF94A85-F107-4B00-8A66-CD0B02BFDF06}"/>
    <dgm:cxn modelId="{F805634E-5DD5-40A4-9026-986505BC30FD}" type="presOf" srcId="{8B202716-92A4-4CB3-BF23-C843D592DEC7}" destId="{DBA11893-618A-470C-8AE7-13F1E82033DE}" srcOrd="0" destOrd="0" presId="urn:microsoft.com/office/officeart/2005/8/layout/radial2"/>
    <dgm:cxn modelId="{CBC26DE3-8B1F-4A5B-9C5A-6909DEC2249D}" type="presOf" srcId="{7F554FB6-E86E-431A-9329-8E54EA328C36}" destId="{2B12F1A4-DCEE-495D-8E45-8B2BF9E35E14}" srcOrd="0" destOrd="0" presId="urn:microsoft.com/office/officeart/2005/8/layout/radial2"/>
    <dgm:cxn modelId="{BDE225F2-01F8-41CE-BDB0-C623F826AB84}" type="presOf" srcId="{C1B034C2-29A6-4DAC-8707-E4BB416EF54E}" destId="{81A2DB8E-7416-4B76-80D6-2C440D2FAF2E}" srcOrd="0" destOrd="0" presId="urn:microsoft.com/office/officeart/2005/8/layout/radial2"/>
    <dgm:cxn modelId="{1FC72746-C97D-4CFE-8629-747E20E042C9}" type="presParOf" srcId="{DBA11893-618A-470C-8AE7-13F1E82033DE}" destId="{A9EB86C9-F9F1-4539-8042-75C94546D5F1}" srcOrd="0" destOrd="0" presId="urn:microsoft.com/office/officeart/2005/8/layout/radial2"/>
    <dgm:cxn modelId="{8F33259C-46E4-45C6-9143-19351AE96191}" type="presParOf" srcId="{A9EB86C9-F9F1-4539-8042-75C94546D5F1}" destId="{8B6752B2-3717-43E9-9773-857E57F83F2E}" srcOrd="0" destOrd="0" presId="urn:microsoft.com/office/officeart/2005/8/layout/radial2"/>
    <dgm:cxn modelId="{F80441AB-FE6F-4654-8037-CF1CE5E8A32E}" type="presParOf" srcId="{8B6752B2-3717-43E9-9773-857E57F83F2E}" destId="{C655C624-18C2-400E-AEA8-A3F4EF4FD630}" srcOrd="0" destOrd="0" presId="urn:microsoft.com/office/officeart/2005/8/layout/radial2"/>
    <dgm:cxn modelId="{18E70615-522B-4A8B-AEE1-85C8FCD05054}" type="presParOf" srcId="{8B6752B2-3717-43E9-9773-857E57F83F2E}" destId="{E9F2E9BC-1BBD-43A1-A670-83D389618BD7}" srcOrd="1" destOrd="0" presId="urn:microsoft.com/office/officeart/2005/8/layout/radial2"/>
    <dgm:cxn modelId="{6BDF8068-CB37-4A10-BC43-85FC0C25C208}" type="presParOf" srcId="{A9EB86C9-F9F1-4539-8042-75C94546D5F1}" destId="{81A2DB8E-7416-4B76-80D6-2C440D2FAF2E}" srcOrd="1" destOrd="0" presId="urn:microsoft.com/office/officeart/2005/8/layout/radial2"/>
    <dgm:cxn modelId="{5B326B06-BD65-48E0-925B-4EE41213A448}" type="presParOf" srcId="{A9EB86C9-F9F1-4539-8042-75C94546D5F1}" destId="{74716422-A5E3-48FF-B542-CDF89F3BF8FF}" srcOrd="2" destOrd="0" presId="urn:microsoft.com/office/officeart/2005/8/layout/radial2"/>
    <dgm:cxn modelId="{18488EFA-8F48-4A35-AA78-228C73C1541A}" type="presParOf" srcId="{74716422-A5E3-48FF-B542-CDF89F3BF8FF}" destId="{4035D89E-2D83-4E66-B7E0-880A3FB0ED30}" srcOrd="0" destOrd="0" presId="urn:microsoft.com/office/officeart/2005/8/layout/radial2"/>
    <dgm:cxn modelId="{1DF0576F-EB1E-4380-9F97-19DBA461502A}" type="presParOf" srcId="{74716422-A5E3-48FF-B542-CDF89F3BF8FF}" destId="{E5769752-B4F4-4D77-8568-2C51430D4119}" srcOrd="1" destOrd="0" presId="urn:microsoft.com/office/officeart/2005/8/layout/radial2"/>
    <dgm:cxn modelId="{EC75D9CA-8733-4A12-B086-1A4A0963DB6F}" type="presParOf" srcId="{A9EB86C9-F9F1-4539-8042-75C94546D5F1}" destId="{2B12F1A4-DCEE-495D-8E45-8B2BF9E35E14}" srcOrd="3" destOrd="0" presId="urn:microsoft.com/office/officeart/2005/8/layout/radial2"/>
    <dgm:cxn modelId="{685BB45A-8FB5-43BF-8DD0-4B710F6BB7D7}" type="presParOf" srcId="{A9EB86C9-F9F1-4539-8042-75C94546D5F1}" destId="{179DA1D8-4CB5-4512-B651-E8128D63B7A9}" srcOrd="4" destOrd="0" presId="urn:microsoft.com/office/officeart/2005/8/layout/radial2"/>
    <dgm:cxn modelId="{4E64DDEF-91E5-41DD-BE96-8A40D7C07080}" type="presParOf" srcId="{179DA1D8-4CB5-4512-B651-E8128D63B7A9}" destId="{E1436EE9-D936-405B-B4D4-4F8179F64E8F}" srcOrd="0" destOrd="0" presId="urn:microsoft.com/office/officeart/2005/8/layout/radial2"/>
    <dgm:cxn modelId="{250D0C0A-03D3-4BAF-99AE-21DC2BFC60C5}" type="presParOf" srcId="{179DA1D8-4CB5-4512-B651-E8128D63B7A9}" destId="{7A23C0F5-EF5C-4389-80D8-F9002DDE1D0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538E20-33A0-48E6-8D09-B038F01F5198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00811-702F-4D13-ADEE-AC95D8CB813C}">
      <dgm:prSet phldrT="[Text]"/>
      <dgm:spPr/>
      <dgm:t>
        <a:bodyPr/>
        <a:lstStyle/>
        <a:p>
          <a:r>
            <a:rPr lang="en-US" dirty="0"/>
            <a:t>Statistics</a:t>
          </a:r>
        </a:p>
      </dgm:t>
    </dgm:pt>
    <dgm:pt modelId="{84AF16AE-8585-4ED2-ACD9-B34B28571331}" type="parTrans" cxnId="{4E943683-57F8-40F8-B9CE-BB838373F96B}">
      <dgm:prSet/>
      <dgm:spPr/>
      <dgm:t>
        <a:bodyPr/>
        <a:lstStyle/>
        <a:p>
          <a:endParaRPr lang="en-US"/>
        </a:p>
      </dgm:t>
    </dgm:pt>
    <dgm:pt modelId="{78BFC0B5-4F5B-4ED0-883B-306C9947C1BF}" type="sibTrans" cxnId="{4E943683-57F8-40F8-B9CE-BB838373F96B}">
      <dgm:prSet/>
      <dgm:spPr/>
      <dgm:t>
        <a:bodyPr/>
        <a:lstStyle/>
        <a:p>
          <a:endParaRPr lang="en-US"/>
        </a:p>
      </dgm:t>
    </dgm:pt>
    <dgm:pt modelId="{0C7F0443-9AEC-4D2A-B513-105F5259EAA7}">
      <dgm:prSet phldrT="[Text]"/>
      <dgm:spPr/>
      <dgm:t>
        <a:bodyPr/>
        <a:lstStyle/>
        <a:p>
          <a:r>
            <a:rPr lang="en-US" dirty="0"/>
            <a:t>Originated from statistical literature</a:t>
          </a:r>
        </a:p>
      </dgm:t>
    </dgm:pt>
    <dgm:pt modelId="{99AEDC83-9748-4B0F-B74C-821ED529FBA5}" type="parTrans" cxnId="{2BB3CA4C-DD56-4D0A-9D07-238167DBCCB3}">
      <dgm:prSet/>
      <dgm:spPr/>
      <dgm:t>
        <a:bodyPr/>
        <a:lstStyle/>
        <a:p>
          <a:endParaRPr lang="en-US"/>
        </a:p>
      </dgm:t>
    </dgm:pt>
    <dgm:pt modelId="{17BE68B7-32D6-46BD-98C1-C2BD38887B5F}" type="sibTrans" cxnId="{2BB3CA4C-DD56-4D0A-9D07-238167DBCCB3}">
      <dgm:prSet/>
      <dgm:spPr/>
      <dgm:t>
        <a:bodyPr/>
        <a:lstStyle/>
        <a:p>
          <a:endParaRPr lang="en-US"/>
        </a:p>
      </dgm:t>
    </dgm:pt>
    <dgm:pt modelId="{19E9C73B-6569-4661-AA1C-BB36C69DAEC0}">
      <dgm:prSet phldrT="[Text]" custT="1"/>
      <dgm:spPr/>
      <dgm:t>
        <a:bodyPr/>
        <a:lstStyle/>
        <a:p>
          <a:r>
            <a:rPr lang="en-US" sz="2000" dirty="0"/>
            <a:t>Statistics: Root Mean Squared Errors, R-squared, Entropy and Gini</a:t>
          </a:r>
        </a:p>
      </dgm:t>
    </dgm:pt>
    <dgm:pt modelId="{4BB060AE-E930-44E6-8ECA-3B452470054D}" type="parTrans" cxnId="{620CDE99-0151-4D8D-9495-EDF9C156268F}">
      <dgm:prSet/>
      <dgm:spPr/>
      <dgm:t>
        <a:bodyPr/>
        <a:lstStyle/>
        <a:p>
          <a:endParaRPr lang="en-US"/>
        </a:p>
      </dgm:t>
    </dgm:pt>
    <dgm:pt modelId="{B275EFFB-F166-4D37-A03D-D6C209A709E1}" type="sibTrans" cxnId="{620CDE99-0151-4D8D-9495-EDF9C156268F}">
      <dgm:prSet/>
      <dgm:spPr/>
      <dgm:t>
        <a:bodyPr/>
        <a:lstStyle/>
        <a:p>
          <a:endParaRPr lang="en-US"/>
        </a:p>
      </dgm:t>
    </dgm:pt>
    <dgm:pt modelId="{E3E03C70-4F60-46F5-8107-F6BB13359255}">
      <dgm:prSet phldrT="[Text]"/>
      <dgm:spPr/>
      <dgm:t>
        <a:bodyPr/>
        <a:lstStyle/>
        <a:p>
          <a:r>
            <a:rPr lang="en-US" dirty="0"/>
            <a:t>Binary Target</a:t>
          </a:r>
        </a:p>
      </dgm:t>
    </dgm:pt>
    <dgm:pt modelId="{693E1966-55BA-4E0E-9944-53BE5D316125}" type="parTrans" cxnId="{26236A88-66E8-4010-AD27-019D2EA6FEC3}">
      <dgm:prSet/>
      <dgm:spPr/>
      <dgm:t>
        <a:bodyPr/>
        <a:lstStyle/>
        <a:p>
          <a:endParaRPr lang="en-US"/>
        </a:p>
      </dgm:t>
    </dgm:pt>
    <dgm:pt modelId="{607D0A2D-7F84-4A9F-B4AD-694CF877D37E}" type="sibTrans" cxnId="{26236A88-66E8-4010-AD27-019D2EA6FEC3}">
      <dgm:prSet/>
      <dgm:spPr/>
      <dgm:t>
        <a:bodyPr/>
        <a:lstStyle/>
        <a:p>
          <a:endParaRPr lang="en-US"/>
        </a:p>
      </dgm:t>
    </dgm:pt>
    <dgm:pt modelId="{58229A24-2F86-4C65-97A8-CD0756B6BF57}">
      <dgm:prSet phldrT="[Text]"/>
      <dgm:spPr/>
      <dgm:t>
        <a:bodyPr/>
        <a:lstStyle/>
        <a:p>
          <a:r>
            <a:rPr lang="en-US" dirty="0"/>
            <a:t>Originated from engineering literature for binary target</a:t>
          </a:r>
        </a:p>
      </dgm:t>
    </dgm:pt>
    <dgm:pt modelId="{373FE8A2-E912-4F60-93CA-56D93A3C30E4}" type="parTrans" cxnId="{D2CD4969-BFD1-4299-AB34-83E93655AE90}">
      <dgm:prSet/>
      <dgm:spPr/>
      <dgm:t>
        <a:bodyPr/>
        <a:lstStyle/>
        <a:p>
          <a:endParaRPr lang="en-US"/>
        </a:p>
      </dgm:t>
    </dgm:pt>
    <dgm:pt modelId="{C3610CF6-FC2C-41BA-B25D-918E1353C0A7}" type="sibTrans" cxnId="{D2CD4969-BFD1-4299-AB34-83E93655AE90}">
      <dgm:prSet/>
      <dgm:spPr/>
      <dgm:t>
        <a:bodyPr/>
        <a:lstStyle/>
        <a:p>
          <a:endParaRPr lang="en-US"/>
        </a:p>
      </dgm:t>
    </dgm:pt>
    <dgm:pt modelId="{3DBEDC4E-E1BA-4BAF-8E67-95C990338A8B}">
      <dgm:prSet phldrT="[Text]" custT="1"/>
      <dgm:spPr/>
      <dgm:t>
        <a:bodyPr/>
        <a:lstStyle/>
        <a:p>
          <a:r>
            <a:rPr lang="en-US" sz="2000" dirty="0"/>
            <a:t>Receiver Operating Characteristic (ROC) charts, Area Under Curve, Confusion Matrix, Misclassification Rate, Root Mean Squared Errors, </a:t>
          </a:r>
          <a:r>
            <a:rPr lang="en-US" sz="2000"/>
            <a:t>Root Average </a:t>
          </a:r>
          <a:r>
            <a:rPr lang="en-US" sz="2000" dirty="0"/>
            <a:t>Squared Errors</a:t>
          </a:r>
        </a:p>
        <a:p>
          <a:endParaRPr lang="en-US" sz="1900" dirty="0"/>
        </a:p>
      </dgm:t>
    </dgm:pt>
    <dgm:pt modelId="{C22BAC3D-F8F8-4387-90DE-3254F7B1133F}" type="parTrans" cxnId="{59C1B95F-C3CA-42F5-AC5F-39A4C53DB1F0}">
      <dgm:prSet/>
      <dgm:spPr/>
      <dgm:t>
        <a:bodyPr/>
        <a:lstStyle/>
        <a:p>
          <a:endParaRPr lang="en-US"/>
        </a:p>
      </dgm:t>
    </dgm:pt>
    <dgm:pt modelId="{FB89D4C5-68E6-4E12-9D20-2671E097BFDF}" type="sibTrans" cxnId="{59C1B95F-C3CA-42F5-AC5F-39A4C53DB1F0}">
      <dgm:prSet/>
      <dgm:spPr/>
      <dgm:t>
        <a:bodyPr/>
        <a:lstStyle/>
        <a:p>
          <a:endParaRPr lang="en-US"/>
        </a:p>
      </dgm:t>
    </dgm:pt>
    <dgm:pt modelId="{9023F8EC-3011-4FE7-B004-8A7FDD337D1A}">
      <dgm:prSet phldrT="[Text]"/>
      <dgm:spPr/>
      <dgm:t>
        <a:bodyPr/>
        <a:lstStyle/>
        <a:p>
          <a:r>
            <a:rPr lang="en-US" dirty="0"/>
            <a:t>Focus Group</a:t>
          </a:r>
        </a:p>
      </dgm:t>
    </dgm:pt>
    <dgm:pt modelId="{45DF8FC1-9916-4025-B9F2-5013154BFBC7}" type="parTrans" cxnId="{94F2C3DB-4424-4AC2-9010-15C74C4B61BA}">
      <dgm:prSet/>
      <dgm:spPr/>
      <dgm:t>
        <a:bodyPr/>
        <a:lstStyle/>
        <a:p>
          <a:endParaRPr lang="en-US"/>
        </a:p>
      </dgm:t>
    </dgm:pt>
    <dgm:pt modelId="{DD03B73F-5F61-4789-93E0-8552E35787CF}" type="sibTrans" cxnId="{94F2C3DB-4424-4AC2-9010-15C74C4B61BA}">
      <dgm:prSet/>
      <dgm:spPr/>
      <dgm:t>
        <a:bodyPr/>
        <a:lstStyle/>
        <a:p>
          <a:endParaRPr lang="en-US"/>
        </a:p>
      </dgm:t>
    </dgm:pt>
    <dgm:pt modelId="{6819D612-44E1-41B7-909B-B1E239BD7E18}">
      <dgm:prSet phldrT="[Text]"/>
      <dgm:spPr/>
      <dgm:t>
        <a:bodyPr/>
        <a:lstStyle/>
        <a:p>
          <a:r>
            <a:rPr lang="en-US" dirty="0"/>
            <a:t>Originated from direct marketing for target market segment</a:t>
          </a:r>
        </a:p>
      </dgm:t>
    </dgm:pt>
    <dgm:pt modelId="{F277E577-1CD8-44EA-8315-5A1D2788A592}" type="parTrans" cxnId="{31B25A41-108A-4F8A-A322-461C06487103}">
      <dgm:prSet/>
      <dgm:spPr/>
      <dgm:t>
        <a:bodyPr/>
        <a:lstStyle/>
        <a:p>
          <a:endParaRPr lang="en-US"/>
        </a:p>
      </dgm:t>
    </dgm:pt>
    <dgm:pt modelId="{772ED8AB-6FEB-4F55-99F6-655279FF1837}" type="sibTrans" cxnId="{31B25A41-108A-4F8A-A322-461C06487103}">
      <dgm:prSet/>
      <dgm:spPr/>
      <dgm:t>
        <a:bodyPr/>
        <a:lstStyle/>
        <a:p>
          <a:endParaRPr lang="en-US"/>
        </a:p>
      </dgm:t>
    </dgm:pt>
    <dgm:pt modelId="{6D3EDB80-C021-466E-8562-8E5160BAB8F0}">
      <dgm:prSet phldrT="[Text]" custT="1"/>
      <dgm:spPr/>
      <dgm:t>
        <a:bodyPr/>
        <a:lstStyle/>
        <a:p>
          <a:r>
            <a:rPr lang="en-US" sz="2000" dirty="0"/>
            <a:t>Lift and Gain Measures, Precision and Recall measures</a:t>
          </a:r>
        </a:p>
      </dgm:t>
    </dgm:pt>
    <dgm:pt modelId="{9235B2F2-81FB-4903-B4FE-59C57C632E9A}" type="parTrans" cxnId="{D19FAA5A-50A6-4DD9-9A45-D30CEE07C67D}">
      <dgm:prSet/>
      <dgm:spPr/>
      <dgm:t>
        <a:bodyPr/>
        <a:lstStyle/>
        <a:p>
          <a:endParaRPr lang="en-US"/>
        </a:p>
      </dgm:t>
    </dgm:pt>
    <dgm:pt modelId="{07C2A79A-46DF-4AA7-B984-6E35DAD69D50}" type="sibTrans" cxnId="{D19FAA5A-50A6-4DD9-9A45-D30CEE07C67D}">
      <dgm:prSet/>
      <dgm:spPr/>
      <dgm:t>
        <a:bodyPr/>
        <a:lstStyle/>
        <a:p>
          <a:endParaRPr lang="en-US"/>
        </a:p>
      </dgm:t>
    </dgm:pt>
    <dgm:pt modelId="{35D220FF-C724-4C2B-ACC3-8329E4DE4215}">
      <dgm:prSet phldrT="[Text]" custT="1"/>
      <dgm:spPr/>
      <dgm:t>
        <a:bodyPr/>
        <a:lstStyle/>
        <a:p>
          <a:r>
            <a:rPr lang="en-US" sz="2000" dirty="0"/>
            <a:t>Information Theory: Akaike's Information Criterion (AIC) and Bayesian Information Criterion (BIC)</a:t>
          </a:r>
        </a:p>
      </dgm:t>
    </dgm:pt>
    <dgm:pt modelId="{7126BC77-E14C-44FA-AE61-507622E6A207}" type="parTrans" cxnId="{7D7A045D-018D-441A-A803-14B5B7A75F59}">
      <dgm:prSet/>
      <dgm:spPr/>
      <dgm:t>
        <a:bodyPr/>
        <a:lstStyle/>
        <a:p>
          <a:endParaRPr lang="en-US"/>
        </a:p>
      </dgm:t>
    </dgm:pt>
    <dgm:pt modelId="{FA322984-8EDB-4F1E-894C-92F8EF8172A7}" type="sibTrans" cxnId="{7D7A045D-018D-441A-A803-14B5B7A75F59}">
      <dgm:prSet/>
      <dgm:spPr/>
      <dgm:t>
        <a:bodyPr/>
        <a:lstStyle/>
        <a:p>
          <a:endParaRPr lang="en-US"/>
        </a:p>
      </dgm:t>
    </dgm:pt>
    <dgm:pt modelId="{D0C96CC9-9E0D-4E09-A2B2-1140E654D4DB}" type="pres">
      <dgm:prSet presAssocID="{15538E20-33A0-48E6-8D09-B038F01F519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61A95EC-CAF1-41E1-9527-119CB5BC697C}" type="pres">
      <dgm:prSet presAssocID="{D9100811-702F-4D13-ADEE-AC95D8CB813C}" presName="composite" presStyleCnt="0"/>
      <dgm:spPr/>
    </dgm:pt>
    <dgm:pt modelId="{9CD41254-D1E5-465C-8407-32D0C83EC4AC}" type="pres">
      <dgm:prSet presAssocID="{D9100811-702F-4D13-ADEE-AC95D8CB813C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14CE815-7FE5-4BBC-8D93-03E2AC62CE00}" type="pres">
      <dgm:prSet presAssocID="{D9100811-702F-4D13-ADEE-AC95D8CB813C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DEAAA3C7-B68E-408E-BF4C-091A72952851}" type="pres">
      <dgm:prSet presAssocID="{D9100811-702F-4D13-ADEE-AC95D8CB813C}" presName="Accent" presStyleLbl="parChTrans1D1" presStyleIdx="0" presStyleCnt="3"/>
      <dgm:spPr/>
    </dgm:pt>
    <dgm:pt modelId="{66FBC899-A919-4C58-99BD-821E8B3755A3}" type="pres">
      <dgm:prSet presAssocID="{D9100811-702F-4D13-ADEE-AC95D8CB813C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DA401154-0A5C-48B1-B3C8-31F4476B6D12}" type="pres">
      <dgm:prSet presAssocID="{78BFC0B5-4F5B-4ED0-883B-306C9947C1BF}" presName="sibTrans" presStyleCnt="0"/>
      <dgm:spPr/>
    </dgm:pt>
    <dgm:pt modelId="{E2DFE70A-7EE4-4BEE-AAE2-CD2EEDB55DF1}" type="pres">
      <dgm:prSet presAssocID="{E3E03C70-4F60-46F5-8107-F6BB13359255}" presName="composite" presStyleCnt="0"/>
      <dgm:spPr/>
    </dgm:pt>
    <dgm:pt modelId="{B9D73C74-03F9-40E8-8154-65A70772193C}" type="pres">
      <dgm:prSet presAssocID="{E3E03C70-4F60-46F5-8107-F6BB13359255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ABCCB664-E6EE-4C62-8D5A-7EA3E08F8F22}" type="pres">
      <dgm:prSet presAssocID="{E3E03C70-4F60-46F5-8107-F6BB13359255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0AD99AC1-3D08-4471-9D1D-818BAE5A017B}" type="pres">
      <dgm:prSet presAssocID="{E3E03C70-4F60-46F5-8107-F6BB13359255}" presName="Accent" presStyleLbl="parChTrans1D1" presStyleIdx="1" presStyleCnt="3"/>
      <dgm:spPr/>
    </dgm:pt>
    <dgm:pt modelId="{5C6A0703-9A92-45A1-8E7F-2A650DAD4DA4}" type="pres">
      <dgm:prSet presAssocID="{E3E03C70-4F60-46F5-8107-F6BB13359255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A37A5373-772D-4C46-AEF9-98367C5E8697}" type="pres">
      <dgm:prSet presAssocID="{607D0A2D-7F84-4A9F-B4AD-694CF877D37E}" presName="sibTrans" presStyleCnt="0"/>
      <dgm:spPr/>
    </dgm:pt>
    <dgm:pt modelId="{F530655E-06DE-4BF0-A6C9-0754867B4445}" type="pres">
      <dgm:prSet presAssocID="{9023F8EC-3011-4FE7-B004-8A7FDD337D1A}" presName="composite" presStyleCnt="0"/>
      <dgm:spPr/>
    </dgm:pt>
    <dgm:pt modelId="{ADA74593-DDDD-4DB1-BD6C-5A8E7696EE2C}" type="pres">
      <dgm:prSet presAssocID="{9023F8EC-3011-4FE7-B004-8A7FDD337D1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9623447F-CD87-4703-8321-514612E374BD}" type="pres">
      <dgm:prSet presAssocID="{9023F8EC-3011-4FE7-B004-8A7FDD337D1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F52F3114-6477-428E-BD9F-EA01247CBB95}" type="pres">
      <dgm:prSet presAssocID="{9023F8EC-3011-4FE7-B004-8A7FDD337D1A}" presName="Accent" presStyleLbl="parChTrans1D1" presStyleIdx="2" presStyleCnt="3"/>
      <dgm:spPr/>
    </dgm:pt>
    <dgm:pt modelId="{7714C6CE-3D7A-42E0-B996-37792BC7A566}" type="pres">
      <dgm:prSet presAssocID="{9023F8EC-3011-4FE7-B004-8A7FDD337D1A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122BD2B-FCDE-4B1E-84CE-A92634876CFA}" type="presOf" srcId="{E3E03C70-4F60-46F5-8107-F6BB13359255}" destId="{ABCCB664-E6EE-4C62-8D5A-7EA3E08F8F22}" srcOrd="0" destOrd="0" presId="urn:microsoft.com/office/officeart/2011/layout/TabList"/>
    <dgm:cxn modelId="{7D7A045D-018D-441A-A803-14B5B7A75F59}" srcId="{D9100811-702F-4D13-ADEE-AC95D8CB813C}" destId="{35D220FF-C724-4C2B-ACC3-8329E4DE4215}" srcOrd="2" destOrd="0" parTransId="{7126BC77-E14C-44FA-AE61-507622E6A207}" sibTransId="{FA322984-8EDB-4F1E-894C-92F8EF8172A7}"/>
    <dgm:cxn modelId="{9A5C7F5E-E5C7-4BC5-B310-E8D0F66BABDA}" type="presOf" srcId="{D9100811-702F-4D13-ADEE-AC95D8CB813C}" destId="{014CE815-7FE5-4BBC-8D93-03E2AC62CE00}" srcOrd="0" destOrd="0" presId="urn:microsoft.com/office/officeart/2011/layout/TabList"/>
    <dgm:cxn modelId="{59C1B95F-C3CA-42F5-AC5F-39A4C53DB1F0}" srcId="{E3E03C70-4F60-46F5-8107-F6BB13359255}" destId="{3DBEDC4E-E1BA-4BAF-8E67-95C990338A8B}" srcOrd="1" destOrd="0" parTransId="{C22BAC3D-F8F8-4387-90DE-3254F7B1133F}" sibTransId="{FB89D4C5-68E6-4E12-9D20-2671E097BFDF}"/>
    <dgm:cxn modelId="{31B25A41-108A-4F8A-A322-461C06487103}" srcId="{9023F8EC-3011-4FE7-B004-8A7FDD337D1A}" destId="{6819D612-44E1-41B7-909B-B1E239BD7E18}" srcOrd="0" destOrd="0" parTransId="{F277E577-1CD8-44EA-8315-5A1D2788A592}" sibTransId="{772ED8AB-6FEB-4F55-99F6-655279FF1837}"/>
    <dgm:cxn modelId="{13266D67-4794-4104-8B9B-50C8AE622AB8}" type="presOf" srcId="{3DBEDC4E-E1BA-4BAF-8E67-95C990338A8B}" destId="{5C6A0703-9A92-45A1-8E7F-2A650DAD4DA4}" srcOrd="0" destOrd="0" presId="urn:microsoft.com/office/officeart/2011/layout/TabList"/>
    <dgm:cxn modelId="{D2CD4969-BFD1-4299-AB34-83E93655AE90}" srcId="{E3E03C70-4F60-46F5-8107-F6BB13359255}" destId="{58229A24-2F86-4C65-97A8-CD0756B6BF57}" srcOrd="0" destOrd="0" parTransId="{373FE8A2-E912-4F60-93CA-56D93A3C30E4}" sibTransId="{C3610CF6-FC2C-41BA-B25D-918E1353C0A7}"/>
    <dgm:cxn modelId="{4A9A7C49-BE72-4D3D-B638-D8A12665BCC9}" type="presOf" srcId="{6D3EDB80-C021-466E-8562-8E5160BAB8F0}" destId="{7714C6CE-3D7A-42E0-B996-37792BC7A566}" srcOrd="0" destOrd="0" presId="urn:microsoft.com/office/officeart/2011/layout/TabList"/>
    <dgm:cxn modelId="{3773914B-6664-4AE8-9327-BE28592D4BF9}" type="presOf" srcId="{15538E20-33A0-48E6-8D09-B038F01F5198}" destId="{D0C96CC9-9E0D-4E09-A2B2-1140E654D4DB}" srcOrd="0" destOrd="0" presId="urn:microsoft.com/office/officeart/2011/layout/TabList"/>
    <dgm:cxn modelId="{2BB3CA4C-DD56-4D0A-9D07-238167DBCCB3}" srcId="{D9100811-702F-4D13-ADEE-AC95D8CB813C}" destId="{0C7F0443-9AEC-4D2A-B513-105F5259EAA7}" srcOrd="0" destOrd="0" parTransId="{99AEDC83-9748-4B0F-B74C-821ED529FBA5}" sibTransId="{17BE68B7-32D6-46BD-98C1-C2BD38887B5F}"/>
    <dgm:cxn modelId="{9056AF73-D14D-42C4-97BE-EFE1A0FB999A}" type="presOf" srcId="{0C7F0443-9AEC-4D2A-B513-105F5259EAA7}" destId="{9CD41254-D1E5-465C-8407-32D0C83EC4AC}" srcOrd="0" destOrd="0" presId="urn:microsoft.com/office/officeart/2011/layout/TabList"/>
    <dgm:cxn modelId="{D19FAA5A-50A6-4DD9-9A45-D30CEE07C67D}" srcId="{9023F8EC-3011-4FE7-B004-8A7FDD337D1A}" destId="{6D3EDB80-C021-466E-8562-8E5160BAB8F0}" srcOrd="1" destOrd="0" parTransId="{9235B2F2-81FB-4903-B4FE-59C57C632E9A}" sibTransId="{07C2A79A-46DF-4AA7-B984-6E35DAD69D50}"/>
    <dgm:cxn modelId="{696B947C-BC21-419C-B4B1-6838DA19FB38}" type="presOf" srcId="{35D220FF-C724-4C2B-ACC3-8329E4DE4215}" destId="{66FBC899-A919-4C58-99BD-821E8B3755A3}" srcOrd="0" destOrd="1" presId="urn:microsoft.com/office/officeart/2011/layout/TabList"/>
    <dgm:cxn modelId="{AB2D627D-DB95-4156-8623-034DED2D4AB2}" type="presOf" srcId="{58229A24-2F86-4C65-97A8-CD0756B6BF57}" destId="{B9D73C74-03F9-40E8-8154-65A70772193C}" srcOrd="0" destOrd="0" presId="urn:microsoft.com/office/officeart/2011/layout/TabList"/>
    <dgm:cxn modelId="{4E943683-57F8-40F8-B9CE-BB838373F96B}" srcId="{15538E20-33A0-48E6-8D09-B038F01F5198}" destId="{D9100811-702F-4D13-ADEE-AC95D8CB813C}" srcOrd="0" destOrd="0" parTransId="{84AF16AE-8585-4ED2-ACD9-B34B28571331}" sibTransId="{78BFC0B5-4F5B-4ED0-883B-306C9947C1BF}"/>
    <dgm:cxn modelId="{26236A88-66E8-4010-AD27-019D2EA6FEC3}" srcId="{15538E20-33A0-48E6-8D09-B038F01F5198}" destId="{E3E03C70-4F60-46F5-8107-F6BB13359255}" srcOrd="1" destOrd="0" parTransId="{693E1966-55BA-4E0E-9944-53BE5D316125}" sibTransId="{607D0A2D-7F84-4A9F-B4AD-694CF877D37E}"/>
    <dgm:cxn modelId="{620CDE99-0151-4D8D-9495-EDF9C156268F}" srcId="{D9100811-702F-4D13-ADEE-AC95D8CB813C}" destId="{19E9C73B-6569-4661-AA1C-BB36C69DAEC0}" srcOrd="1" destOrd="0" parTransId="{4BB060AE-E930-44E6-8ECA-3B452470054D}" sibTransId="{B275EFFB-F166-4D37-A03D-D6C209A709E1}"/>
    <dgm:cxn modelId="{94F2C3DB-4424-4AC2-9010-15C74C4B61BA}" srcId="{15538E20-33A0-48E6-8D09-B038F01F5198}" destId="{9023F8EC-3011-4FE7-B004-8A7FDD337D1A}" srcOrd="2" destOrd="0" parTransId="{45DF8FC1-9916-4025-B9F2-5013154BFBC7}" sibTransId="{DD03B73F-5F61-4789-93E0-8552E35787CF}"/>
    <dgm:cxn modelId="{613BC0DC-BD36-4CFE-AE0C-C5AFF5FB6324}" type="presOf" srcId="{6819D612-44E1-41B7-909B-B1E239BD7E18}" destId="{ADA74593-DDDD-4DB1-BD6C-5A8E7696EE2C}" srcOrd="0" destOrd="0" presId="urn:microsoft.com/office/officeart/2011/layout/TabList"/>
    <dgm:cxn modelId="{50FAD4EB-1DF1-4C1D-AA71-A9DA5A0C1FAC}" type="presOf" srcId="{19E9C73B-6569-4661-AA1C-BB36C69DAEC0}" destId="{66FBC899-A919-4C58-99BD-821E8B3755A3}" srcOrd="0" destOrd="0" presId="urn:microsoft.com/office/officeart/2011/layout/TabList"/>
    <dgm:cxn modelId="{E0EB17F9-6F51-4E0E-8A32-D3447B5DFE11}" type="presOf" srcId="{9023F8EC-3011-4FE7-B004-8A7FDD337D1A}" destId="{9623447F-CD87-4703-8321-514612E374BD}" srcOrd="0" destOrd="0" presId="urn:microsoft.com/office/officeart/2011/layout/TabList"/>
    <dgm:cxn modelId="{2482030C-1563-4B75-8D12-9582764E858E}" type="presParOf" srcId="{D0C96CC9-9E0D-4E09-A2B2-1140E654D4DB}" destId="{661A95EC-CAF1-41E1-9527-119CB5BC697C}" srcOrd="0" destOrd="0" presId="urn:microsoft.com/office/officeart/2011/layout/TabList"/>
    <dgm:cxn modelId="{BD8BD69C-D220-499D-B81B-CF65A55B3BF2}" type="presParOf" srcId="{661A95EC-CAF1-41E1-9527-119CB5BC697C}" destId="{9CD41254-D1E5-465C-8407-32D0C83EC4AC}" srcOrd="0" destOrd="0" presId="urn:microsoft.com/office/officeart/2011/layout/TabList"/>
    <dgm:cxn modelId="{EE347C70-F717-4218-B02D-BA336E3F0BA7}" type="presParOf" srcId="{661A95EC-CAF1-41E1-9527-119CB5BC697C}" destId="{014CE815-7FE5-4BBC-8D93-03E2AC62CE00}" srcOrd="1" destOrd="0" presId="urn:microsoft.com/office/officeart/2011/layout/TabList"/>
    <dgm:cxn modelId="{B286D31F-E6E2-400C-B534-F151F65F99E8}" type="presParOf" srcId="{661A95EC-CAF1-41E1-9527-119CB5BC697C}" destId="{DEAAA3C7-B68E-408E-BF4C-091A72952851}" srcOrd="2" destOrd="0" presId="urn:microsoft.com/office/officeart/2011/layout/TabList"/>
    <dgm:cxn modelId="{67D83680-BFB9-4EF4-A6A9-B80D38BDC0AF}" type="presParOf" srcId="{D0C96CC9-9E0D-4E09-A2B2-1140E654D4DB}" destId="{66FBC899-A919-4C58-99BD-821E8B3755A3}" srcOrd="1" destOrd="0" presId="urn:microsoft.com/office/officeart/2011/layout/TabList"/>
    <dgm:cxn modelId="{50455218-2385-44C4-9FC3-8B3ED2C0877B}" type="presParOf" srcId="{D0C96CC9-9E0D-4E09-A2B2-1140E654D4DB}" destId="{DA401154-0A5C-48B1-B3C8-31F4476B6D12}" srcOrd="2" destOrd="0" presId="urn:microsoft.com/office/officeart/2011/layout/TabList"/>
    <dgm:cxn modelId="{646656F6-EFE4-4152-8F0D-EEE89FF3CC57}" type="presParOf" srcId="{D0C96CC9-9E0D-4E09-A2B2-1140E654D4DB}" destId="{E2DFE70A-7EE4-4BEE-AAE2-CD2EEDB55DF1}" srcOrd="3" destOrd="0" presId="urn:microsoft.com/office/officeart/2011/layout/TabList"/>
    <dgm:cxn modelId="{13DA6077-92CC-490C-85BE-99734A5E662B}" type="presParOf" srcId="{E2DFE70A-7EE4-4BEE-AAE2-CD2EEDB55DF1}" destId="{B9D73C74-03F9-40E8-8154-65A70772193C}" srcOrd="0" destOrd="0" presId="urn:microsoft.com/office/officeart/2011/layout/TabList"/>
    <dgm:cxn modelId="{792F53C5-2079-4C08-8563-6E87D32EADEF}" type="presParOf" srcId="{E2DFE70A-7EE4-4BEE-AAE2-CD2EEDB55DF1}" destId="{ABCCB664-E6EE-4C62-8D5A-7EA3E08F8F22}" srcOrd="1" destOrd="0" presId="urn:microsoft.com/office/officeart/2011/layout/TabList"/>
    <dgm:cxn modelId="{E488B02A-B012-4B02-BEC6-DDC26A61BF04}" type="presParOf" srcId="{E2DFE70A-7EE4-4BEE-AAE2-CD2EEDB55DF1}" destId="{0AD99AC1-3D08-4471-9D1D-818BAE5A017B}" srcOrd="2" destOrd="0" presId="urn:microsoft.com/office/officeart/2011/layout/TabList"/>
    <dgm:cxn modelId="{64B49E2A-071F-45E5-9643-6A228739271B}" type="presParOf" srcId="{D0C96CC9-9E0D-4E09-A2B2-1140E654D4DB}" destId="{5C6A0703-9A92-45A1-8E7F-2A650DAD4DA4}" srcOrd="4" destOrd="0" presId="urn:microsoft.com/office/officeart/2011/layout/TabList"/>
    <dgm:cxn modelId="{1B6009EC-0A36-4C5C-B482-0DC82485438A}" type="presParOf" srcId="{D0C96CC9-9E0D-4E09-A2B2-1140E654D4DB}" destId="{A37A5373-772D-4C46-AEF9-98367C5E8697}" srcOrd="5" destOrd="0" presId="urn:microsoft.com/office/officeart/2011/layout/TabList"/>
    <dgm:cxn modelId="{8CBFF251-896D-4AF7-90BF-B317D023282C}" type="presParOf" srcId="{D0C96CC9-9E0D-4E09-A2B2-1140E654D4DB}" destId="{F530655E-06DE-4BF0-A6C9-0754867B4445}" srcOrd="6" destOrd="0" presId="urn:microsoft.com/office/officeart/2011/layout/TabList"/>
    <dgm:cxn modelId="{4582C97E-E989-4AF2-A71C-05A03417CC3F}" type="presParOf" srcId="{F530655E-06DE-4BF0-A6C9-0754867B4445}" destId="{ADA74593-DDDD-4DB1-BD6C-5A8E7696EE2C}" srcOrd="0" destOrd="0" presId="urn:microsoft.com/office/officeart/2011/layout/TabList"/>
    <dgm:cxn modelId="{C751290C-D2F0-4086-8E46-AF31F14CD9B9}" type="presParOf" srcId="{F530655E-06DE-4BF0-A6C9-0754867B4445}" destId="{9623447F-CD87-4703-8321-514612E374BD}" srcOrd="1" destOrd="0" presId="urn:microsoft.com/office/officeart/2011/layout/TabList"/>
    <dgm:cxn modelId="{8B66AB09-C450-4CD3-801E-0FB0B93C1122}" type="presParOf" srcId="{F530655E-06DE-4BF0-A6C9-0754867B4445}" destId="{F52F3114-6477-428E-BD9F-EA01247CBB95}" srcOrd="2" destOrd="0" presId="urn:microsoft.com/office/officeart/2011/layout/TabList"/>
    <dgm:cxn modelId="{5CB147D7-A9B0-4647-8468-DCFB5D97E0A0}" type="presParOf" srcId="{D0C96CC9-9E0D-4E09-A2B2-1140E654D4DB}" destId="{7714C6CE-3D7A-42E0-B996-37792BC7A566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B83A42B-8A38-4588-B977-318E40BA26E8}" type="doc">
      <dgm:prSet loTypeId="urn:microsoft.com/office/officeart/2005/8/layout/hList3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3B39970-A502-4B3E-9CF2-528B4D291569}">
          <dgm:prSet phldrT="[Text]"/>
          <dgm:spPr/>
          <dgm:t>
            <a:bodyPr/>
            <a:lstStyle/>
            <a:p>
              <a:pPr algn="ctr"/>
              <a:r>
                <a:rPr lang="en-US" dirty="0"/>
                <a:t>We aim to reduce the RASE or the relative error, but not all the way to zero.</a:t>
              </a:r>
            </a:p>
            <a:p>
              <a:pPr algn="ctr"/>
              <a:r>
                <a:rPr lang="en-US" dirty="0"/>
                <a:t>If the RASE or the relative error is 0, then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dirty="0"/>
                <a:t> and the model has been overfitted.</a:t>
              </a:r>
            </a:p>
            <a:p>
              <a:pPr algn="ctr"/>
              <a:r>
                <a:rPr lang="en-US" dirty="0"/>
                <a:t>If the relative error is 1, then predicted target value is practically same as observed mean.</a:t>
              </a:r>
            </a:p>
          </dgm:t>
        </dgm:pt>
      </mc:Choice>
      <mc:Fallback xmlns="">
        <dgm:pt modelId="{B3B39970-A502-4B3E-9CF2-528B4D291569}">
          <dgm:prSet phldrT="[Text]"/>
          <dgm:spPr/>
          <dgm:t>
            <a:bodyPr/>
            <a:lstStyle/>
            <a:p>
              <a:pPr algn="ctr"/>
              <a:r>
                <a:rPr lang="en-US" dirty="0"/>
                <a:t>We aim to reduce the RASE or the relative error, but not all the way to zero.</a:t>
              </a:r>
            </a:p>
            <a:p>
              <a:pPr algn="ctr"/>
              <a:r>
                <a:rPr lang="en-US" dirty="0"/>
                <a:t>If the RASE or the relative error is 0, then </a:t>
              </a:r>
              <a:r>
                <a:rPr lang="en-US" i="0">
                  <a:latin typeface="Cambria Math" panose="02040503050406030204" pitchFamily="18" charset="0"/>
                </a:rPr>
                <a:t>𝑦_𝑖</a:t>
              </a:r>
              <a:r>
                <a:rPr lang="en-US" b="0" i="0">
                  <a:latin typeface="Cambria Math" panose="02040503050406030204" pitchFamily="18" charset="0"/>
                </a:rPr>
                <a:t>=</a:t>
              </a:r>
              <a:r>
                <a:rPr lang="en-US" i="0">
                  <a:latin typeface="Cambria Math" panose="02040503050406030204" pitchFamily="18" charset="0"/>
                </a:rPr>
                <a:t>𝑦 ̂_𝑖</a:t>
              </a:r>
              <a:r>
                <a:rPr lang="en-US" dirty="0"/>
                <a:t> and the model has been overfitted.</a:t>
              </a:r>
            </a:p>
            <a:p>
              <a:pPr algn="ctr"/>
              <a:r>
                <a:rPr lang="en-US" dirty="0"/>
                <a:t>If the relative error is 1, then predicted target value is practically same as observed mean.</a:t>
              </a:r>
            </a:p>
          </dgm:t>
        </dgm:pt>
      </mc:Fallback>
    </mc:AlternateContent>
    <dgm:pt modelId="{E9E56579-C774-439D-A009-7C5551E00974}" type="parTrans" cxnId="{EF012885-861C-426F-B1DC-F4AA832E36E0}">
      <dgm:prSet/>
      <dgm:spPr/>
      <dgm:t>
        <a:bodyPr/>
        <a:lstStyle/>
        <a:p>
          <a:endParaRPr lang="en-US"/>
        </a:p>
      </dgm:t>
    </dgm:pt>
    <dgm:pt modelId="{60843003-415D-4259-85D2-5C7FD4A6852B}" type="sibTrans" cxnId="{EF012885-861C-426F-B1DC-F4AA832E36E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C858277-248A-49CA-B0E7-0302E4A6AD13}">
          <dgm:prSet phldrT="[Text]"/>
          <dgm:spPr/>
          <dgm:t>
            <a:bodyPr/>
            <a:lstStyle/>
            <a:p>
              <a:pPr algn="ctr">
                <a:buFont typeface="+mj-lt"/>
                <a:buAutoNum type="arabicPeriod"/>
              </a:pPr>
              <a:r>
                <a:rPr lang="en-US" dirty="0"/>
                <a:t>Root Average Squared Error (RASE)</a:t>
              </a:r>
              <a:br>
                <a:rPr lang="en-US" dirty="0"/>
              </a:br>
              <a:r>
                <a:rPr lang="en-US" dirty="0"/>
                <a:t>= </a:t>
              </a:r>
              <a14:m>
                <m:oMath xmlns:m="http://schemas.openxmlformats.org/officeDocument/2006/math">
                  <m:rad>
                    <m:radPr>
                      <m:degHide m:val="on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radPr>
                    <m:deg/>
                    <m:e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e>
                  </m:rad>
                </m:oMath>
              </a14:m>
              <a:endParaRPr lang="en-US" dirty="0"/>
            </a:p>
            <a:p>
              <a:pPr algn="ctr">
                <a:buFont typeface="+mj-lt"/>
                <a:buAutoNum type="arabicPeriod"/>
              </a:pP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dirty="0"/>
                <a:t> is the observed target value</a:t>
              </a:r>
              <a:br>
                <a:rPr lang="en-US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dirty="0"/>
                <a:t> is the predicted target value</a:t>
              </a:r>
              <a:br>
                <a:rPr lang="en-US" dirty="0"/>
              </a:b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𝑛</m:t>
                  </m:r>
                </m:oMath>
              </a14:m>
              <a:r>
                <a:rPr lang="en-US" dirty="0"/>
                <a:t> is the number of observations</a:t>
              </a:r>
            </a:p>
          </dgm:t>
        </dgm:pt>
      </mc:Choice>
      <mc:Fallback xmlns="">
        <dgm:pt modelId="{4C858277-248A-49CA-B0E7-0302E4A6AD13}">
          <dgm:prSet phldrT="[Text]"/>
          <dgm:spPr/>
          <dgm:t>
            <a:bodyPr/>
            <a:lstStyle/>
            <a:p>
              <a:pPr algn="ctr">
                <a:buFont typeface="+mj-lt"/>
                <a:buAutoNum type="arabicPeriod"/>
              </a:pPr>
              <a:r>
                <a:rPr lang="en-US" dirty="0"/>
                <a:t>Root Average Squared Error (RASE)</a:t>
              </a:r>
              <a:br>
                <a:rPr lang="en-US" dirty="0"/>
              </a:br>
              <a:r>
                <a:rPr lang="en-US" dirty="0"/>
                <a:t>= </a:t>
              </a:r>
              <a:r>
                <a:rPr lang="en-US" i="0">
                  <a:latin typeface="Cambria Math" panose="02040503050406030204" pitchFamily="18" charset="0"/>
                </a:rPr>
                <a:t>√(</a:t>
              </a:r>
              <a:r>
                <a:rPr lang="en-US" b="0" i="0">
                  <a:latin typeface="Cambria Math" panose="02040503050406030204" pitchFamily="18" charset="0"/>
                </a:rPr>
                <a:t>1/𝑛 ∑_(</a:t>
              </a:r>
              <a:r>
                <a:rPr lang="en-US" i="0">
                  <a:latin typeface="Cambria Math" panose="02040503050406030204" pitchFamily="18" charset="0"/>
                </a:rPr>
                <a:t>𝑖=1)^𝑛▒(</a:t>
              </a:r>
              <a:r>
                <a:rPr lang="en-US" b="0" i="0">
                  <a:latin typeface="Cambria Math" panose="02040503050406030204" pitchFamily="18" charset="0"/>
                </a:rPr>
                <a:t>𝑦_𝑖−𝑦 ̂_𝑖 )^</a:t>
              </a:r>
              <a:r>
                <a:rPr lang="en-US" i="0">
                  <a:latin typeface="Cambria Math" panose="02040503050406030204" pitchFamily="18" charset="0"/>
                </a:rPr>
                <a:t>2 )</a:t>
              </a:r>
              <a:endParaRPr lang="en-US" dirty="0"/>
            </a:p>
            <a:p>
              <a:pPr algn="ctr">
                <a:buFont typeface="+mj-lt"/>
                <a:buAutoNum type="arabicPeriod"/>
              </a:pPr>
              <a:r>
                <a:rPr lang="en-US" i="0">
                  <a:latin typeface="Cambria Math" panose="02040503050406030204" pitchFamily="18" charset="0"/>
                </a:rPr>
                <a:t>𝑦_𝑖</a:t>
              </a:r>
              <a:r>
                <a:rPr lang="en-US" dirty="0"/>
                <a:t> is the observed target value</a:t>
              </a:r>
              <a:br>
                <a:rPr lang="en-US" dirty="0"/>
              </a:br>
              <a:r>
                <a:rPr lang="en-US" i="0">
                  <a:latin typeface="Cambria Math" panose="02040503050406030204" pitchFamily="18" charset="0"/>
                </a:rPr>
                <a:t>𝑦 ̂_𝑖</a:t>
              </a:r>
              <a:r>
                <a:rPr lang="en-US" dirty="0"/>
                <a:t> is the predicted target value</a:t>
              </a:r>
              <a:br>
                <a:rPr lang="en-US" dirty="0"/>
              </a:br>
              <a:r>
                <a:rPr lang="en-US" i="0">
                  <a:latin typeface="Cambria Math" panose="02040503050406030204" pitchFamily="18" charset="0"/>
                </a:rPr>
                <a:t>𝑛</a:t>
              </a:r>
              <a:r>
                <a:rPr lang="en-US" dirty="0"/>
                <a:t> is the number of observations</a:t>
              </a:r>
            </a:p>
          </dgm:t>
        </dgm:pt>
      </mc:Fallback>
    </mc:AlternateContent>
    <dgm:pt modelId="{B07FBDF4-41ED-4436-82E2-4714951C1A2A}" type="parTrans" cxnId="{7802B622-5CB8-4C0A-B332-A26C2CE6C1EA}">
      <dgm:prSet/>
      <dgm:spPr/>
      <dgm:t>
        <a:bodyPr/>
        <a:lstStyle/>
        <a:p>
          <a:endParaRPr lang="en-US"/>
        </a:p>
      </dgm:t>
    </dgm:pt>
    <dgm:pt modelId="{101F06B7-94D3-4192-A926-D9C091F6D1CE}" type="sibTrans" cxnId="{7802B622-5CB8-4C0A-B332-A26C2CE6C1E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085AD9-9AE5-400F-AFA6-873B9B8906D2}">
          <dgm:prSet phldrT="[Text]"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en-US" dirty="0"/>
                <a:t>Relative Error = </a:t>
              </a:r>
              <a14:m>
                <m:oMath xmlns:m="http://schemas.openxmlformats.org/officeDocument/2006/math">
                  <m:f>
                    <m:f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num>
                    <m:den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den>
                  </m:f>
                </m:oMath>
              </a14:m>
              <a:r>
                <a:rPr lang="en-US" dirty="0"/>
                <a:t> </a:t>
              </a:r>
              <a:br>
                <a:rPr lang="en-US" dirty="0"/>
              </a:br>
              <a:endParaRPr lang="en-US" i="1" dirty="0">
                <a:latin typeface="Cambria Math" panose="02040503050406030204" pitchFamily="18" charset="0"/>
              </a:endParaRPr>
            </a:p>
            <a:p>
              <a:pPr>
                <a:buFont typeface="+mj-lt"/>
                <a:buAutoNum type="arabicPeriod"/>
              </a:pP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e>
                  </m:acc>
                </m:oMath>
              </a14:m>
              <a:r>
                <a:rPr lang="en-US" dirty="0"/>
                <a:t> is the observed target mean</a:t>
              </a:r>
            </a:p>
          </dgm:t>
        </dgm:pt>
      </mc:Choice>
      <mc:Fallback xmlns="">
        <dgm:pt modelId="{35085AD9-9AE5-400F-AFA6-873B9B8906D2}">
          <dgm:prSet phldrT="[Text]"/>
          <dgm:spPr/>
          <dgm:t>
            <a:bodyPr/>
            <a:lstStyle/>
            <a:p>
              <a:pPr>
                <a:buFont typeface="+mj-lt"/>
                <a:buAutoNum type="arabicPeriod"/>
              </a:pPr>
              <a:r>
                <a:rPr lang="en-US" dirty="0"/>
                <a:t>Relative Error = </a:t>
              </a:r>
              <a:r>
                <a:rPr lang="en-US" i="0">
                  <a:latin typeface="Cambria Math" panose="02040503050406030204" pitchFamily="18" charset="0"/>
                </a:rPr>
                <a:t>(∑_(𝑖=1)^𝑛▒(𝑦_𝑖−𝑦 ̂_𝑖 )^2 )/(∑_(𝑖=1)^𝑛▒(𝑦_𝑖−</a:t>
              </a:r>
              <a:r>
                <a:rPr lang="en-US" b="0" i="0">
                  <a:latin typeface="Cambria Math" panose="02040503050406030204" pitchFamily="18" charset="0"/>
                </a:rPr>
                <a:t>𝑦 ̅ )^</a:t>
              </a:r>
              <a:r>
                <a:rPr lang="en-US" i="0">
                  <a:latin typeface="Cambria Math" panose="02040503050406030204" pitchFamily="18" charset="0"/>
                </a:rPr>
                <a:t>2 )</a:t>
              </a:r>
              <a:r>
                <a:rPr lang="en-US" dirty="0"/>
                <a:t> </a:t>
              </a:r>
              <a:br>
                <a:rPr lang="en-US" dirty="0"/>
              </a:br>
              <a:endParaRPr lang="en-US" i="1" dirty="0">
                <a:latin typeface="Cambria Math" panose="02040503050406030204" pitchFamily="18" charset="0"/>
              </a:endParaRPr>
            </a:p>
            <a:p>
              <a:pPr>
                <a:buFont typeface="+mj-lt"/>
                <a:buAutoNum type="arabicPeriod"/>
              </a:pPr>
              <a:r>
                <a:rPr lang="en-US" i="0">
                  <a:latin typeface="Cambria Math" panose="02040503050406030204" pitchFamily="18" charset="0"/>
                </a:rPr>
                <a:t>𝑦 ̅</a:t>
              </a:r>
              <a:r>
                <a:rPr lang="en-US" dirty="0"/>
                <a:t> is the observed target mean</a:t>
              </a:r>
            </a:p>
          </dgm:t>
        </dgm:pt>
      </mc:Fallback>
    </mc:AlternateContent>
    <dgm:pt modelId="{E6F899BB-47D5-49C7-917F-9502C50382FD}" type="parTrans" cxnId="{A171810E-6516-4AC8-9C83-3615221F591E}">
      <dgm:prSet/>
      <dgm:spPr/>
      <dgm:t>
        <a:bodyPr/>
        <a:lstStyle/>
        <a:p>
          <a:endParaRPr lang="en-US"/>
        </a:p>
      </dgm:t>
    </dgm:pt>
    <dgm:pt modelId="{4B324845-8E95-4997-8218-09207FA52183}" type="sibTrans" cxnId="{A171810E-6516-4AC8-9C83-3615221F591E}">
      <dgm:prSet/>
      <dgm:spPr/>
      <dgm:t>
        <a:bodyPr/>
        <a:lstStyle/>
        <a:p>
          <a:endParaRPr lang="en-US"/>
        </a:p>
      </dgm:t>
    </dgm:pt>
    <dgm:pt modelId="{4BF0C9F5-B3CC-4DA1-8A66-75607BFC09D5}" type="pres">
      <dgm:prSet presAssocID="{1B83A42B-8A38-4588-B977-318E40BA26E8}" presName="composite" presStyleCnt="0">
        <dgm:presLayoutVars>
          <dgm:chMax val="1"/>
          <dgm:dir/>
          <dgm:resizeHandles val="exact"/>
        </dgm:presLayoutVars>
      </dgm:prSet>
      <dgm:spPr/>
    </dgm:pt>
    <dgm:pt modelId="{C3C7FD93-0C42-450B-9175-583D4BBFD754}" type="pres">
      <dgm:prSet presAssocID="{B3B39970-A502-4B3E-9CF2-528B4D291569}" presName="roof" presStyleLbl="dkBgShp" presStyleIdx="0" presStyleCnt="2" custScaleY="120957" custLinFactY="100000" custLinFactNeighborX="-710" custLinFactNeighborY="129995"/>
      <dgm:spPr/>
    </dgm:pt>
    <dgm:pt modelId="{839E48FB-D995-4B85-9CB8-B76E53137098}" type="pres">
      <dgm:prSet presAssocID="{B3B39970-A502-4B3E-9CF2-528B4D291569}" presName="pillars" presStyleCnt="0"/>
      <dgm:spPr/>
    </dgm:pt>
    <dgm:pt modelId="{DF893B28-A5A0-4F0F-A806-1F79665F5EC6}" type="pres">
      <dgm:prSet presAssocID="{B3B39970-A502-4B3E-9CF2-528B4D291569}" presName="pillar1" presStyleLbl="node1" presStyleIdx="0" presStyleCnt="2" custLinFactNeighborY="-52416">
        <dgm:presLayoutVars>
          <dgm:bulletEnabled val="1"/>
        </dgm:presLayoutVars>
      </dgm:prSet>
      <dgm:spPr/>
    </dgm:pt>
    <dgm:pt modelId="{1AA9D856-EE12-4C0E-B413-ABC2BB1F19C7}" type="pres">
      <dgm:prSet presAssocID="{35085AD9-9AE5-400F-AFA6-873B9B8906D2}" presName="pillarX" presStyleLbl="node1" presStyleIdx="1" presStyleCnt="2" custLinFactNeighborY="-52076">
        <dgm:presLayoutVars>
          <dgm:bulletEnabled val="1"/>
        </dgm:presLayoutVars>
      </dgm:prSet>
      <dgm:spPr/>
    </dgm:pt>
    <dgm:pt modelId="{1A88AA3E-17C2-467B-A18D-51F9A4BD6F10}" type="pres">
      <dgm:prSet presAssocID="{B3B39970-A502-4B3E-9CF2-528B4D291569}" presName="base" presStyleLbl="dkBgShp" presStyleIdx="1" presStyleCnt="2" custFlipVert="1" custScaleY="18269" custLinFactY="-200000" custLinFactNeighborY="-284001"/>
      <dgm:spPr/>
    </dgm:pt>
  </dgm:ptLst>
  <dgm:cxnLst>
    <dgm:cxn modelId="{A171810E-6516-4AC8-9C83-3615221F591E}" srcId="{B3B39970-A502-4B3E-9CF2-528B4D291569}" destId="{35085AD9-9AE5-400F-AFA6-873B9B8906D2}" srcOrd="1" destOrd="0" parTransId="{E6F899BB-47D5-49C7-917F-9502C50382FD}" sibTransId="{4B324845-8E95-4997-8218-09207FA52183}"/>
    <dgm:cxn modelId="{7802B622-5CB8-4C0A-B332-A26C2CE6C1EA}" srcId="{B3B39970-A502-4B3E-9CF2-528B4D291569}" destId="{4C858277-248A-49CA-B0E7-0302E4A6AD13}" srcOrd="0" destOrd="0" parTransId="{B07FBDF4-41ED-4436-82E2-4714951C1A2A}" sibTransId="{101F06B7-94D3-4192-A926-D9C091F6D1CE}"/>
    <dgm:cxn modelId="{2EB5903E-F6BC-4AED-A887-8AD54027CB68}" type="presOf" srcId="{1B83A42B-8A38-4588-B977-318E40BA26E8}" destId="{4BF0C9F5-B3CC-4DA1-8A66-75607BFC09D5}" srcOrd="0" destOrd="0" presId="urn:microsoft.com/office/officeart/2005/8/layout/hList3"/>
    <dgm:cxn modelId="{44EC636E-14C3-49E7-8126-F8631DEC4642}" type="presOf" srcId="{35085AD9-9AE5-400F-AFA6-873B9B8906D2}" destId="{1AA9D856-EE12-4C0E-B413-ABC2BB1F19C7}" srcOrd="0" destOrd="0" presId="urn:microsoft.com/office/officeart/2005/8/layout/hList3"/>
    <dgm:cxn modelId="{EF012885-861C-426F-B1DC-F4AA832E36E0}" srcId="{1B83A42B-8A38-4588-B977-318E40BA26E8}" destId="{B3B39970-A502-4B3E-9CF2-528B4D291569}" srcOrd="0" destOrd="0" parTransId="{E9E56579-C774-439D-A009-7C5551E00974}" sibTransId="{60843003-415D-4259-85D2-5C7FD4A6852B}"/>
    <dgm:cxn modelId="{349C6AB5-FB55-4F51-80BB-BAFED74B9D2C}" type="presOf" srcId="{4C858277-248A-49CA-B0E7-0302E4A6AD13}" destId="{DF893B28-A5A0-4F0F-A806-1F79665F5EC6}" srcOrd="0" destOrd="0" presId="urn:microsoft.com/office/officeart/2005/8/layout/hList3"/>
    <dgm:cxn modelId="{383DA5E4-8507-4F9D-9559-1322F69BDA58}" type="presOf" srcId="{B3B39970-A502-4B3E-9CF2-528B4D291569}" destId="{C3C7FD93-0C42-450B-9175-583D4BBFD754}" srcOrd="0" destOrd="0" presId="urn:microsoft.com/office/officeart/2005/8/layout/hList3"/>
    <dgm:cxn modelId="{86FDB61C-65F5-4552-AEFB-4045018E151E}" type="presParOf" srcId="{4BF0C9F5-B3CC-4DA1-8A66-75607BFC09D5}" destId="{C3C7FD93-0C42-450B-9175-583D4BBFD754}" srcOrd="0" destOrd="0" presId="urn:microsoft.com/office/officeart/2005/8/layout/hList3"/>
    <dgm:cxn modelId="{58652EBA-A89F-41E5-B1EA-0C3CFFA91C10}" type="presParOf" srcId="{4BF0C9F5-B3CC-4DA1-8A66-75607BFC09D5}" destId="{839E48FB-D995-4B85-9CB8-B76E53137098}" srcOrd="1" destOrd="0" presId="urn:microsoft.com/office/officeart/2005/8/layout/hList3"/>
    <dgm:cxn modelId="{27511B31-345A-44A1-86F1-51B0804CD3E8}" type="presParOf" srcId="{839E48FB-D995-4B85-9CB8-B76E53137098}" destId="{DF893B28-A5A0-4F0F-A806-1F79665F5EC6}" srcOrd="0" destOrd="0" presId="urn:microsoft.com/office/officeart/2005/8/layout/hList3"/>
    <dgm:cxn modelId="{761D1297-F9D5-47E1-87E4-AC9C9B1A3747}" type="presParOf" srcId="{839E48FB-D995-4B85-9CB8-B76E53137098}" destId="{1AA9D856-EE12-4C0E-B413-ABC2BB1F19C7}" srcOrd="1" destOrd="0" presId="urn:microsoft.com/office/officeart/2005/8/layout/hList3"/>
    <dgm:cxn modelId="{0320AE3B-6BB1-4F09-B40B-7B61DC187CA1}" type="presParOf" srcId="{4BF0C9F5-B3CC-4DA1-8A66-75607BFC09D5}" destId="{1A88AA3E-17C2-467B-A18D-51F9A4BD6F10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A7A253CA-FEE0-4D25-A937-36A79A92192D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68829C5-F010-4907-BE1A-5C2B3526A309}">
      <dgm:prSet phldrT="[Text]"/>
      <dgm:spPr/>
      <dgm:t>
        <a:bodyPr/>
        <a:lstStyle/>
        <a:p>
          <a:r>
            <a:rPr lang="en-US" dirty="0"/>
            <a:t>Values are labelled Event and Non-Event</a:t>
          </a:r>
        </a:p>
      </dgm:t>
    </dgm:pt>
    <dgm:pt modelId="{A41D6CE1-9446-4446-9752-C1DDB4BCA95D}" type="parTrans" cxnId="{5E78D50F-739B-4CD5-8B4C-D0E7278C4BAD}">
      <dgm:prSet/>
      <dgm:spPr/>
      <dgm:t>
        <a:bodyPr/>
        <a:lstStyle/>
        <a:p>
          <a:endParaRPr lang="en-US"/>
        </a:p>
      </dgm:t>
    </dgm:pt>
    <dgm:pt modelId="{E355FEBA-40DB-42E8-9594-B858FF8C3D1A}" type="sibTrans" cxnId="{5E78D50F-739B-4CD5-8B4C-D0E7278C4BAD}">
      <dgm:prSet/>
      <dgm:spPr/>
      <dgm:t>
        <a:bodyPr/>
        <a:lstStyle/>
        <a:p>
          <a:endParaRPr lang="en-US"/>
        </a:p>
      </dgm:t>
    </dgm:pt>
    <dgm:pt modelId="{B28399C0-D325-4790-BF94-C99DC7008889}">
      <dgm:prSet phldrT="[Text]"/>
      <dgm:spPr/>
      <dgm:t>
        <a:bodyPr/>
        <a:lstStyle/>
        <a:p>
          <a:r>
            <a:rPr lang="en-US" dirty="0"/>
            <a:t>The classification model produces predicted probability for Event and predicted probability for Non-Event</a:t>
          </a:r>
        </a:p>
      </dgm:t>
    </dgm:pt>
    <dgm:pt modelId="{19A90037-D363-4467-822B-FB70744CB519}" type="parTrans" cxnId="{47D99F49-35AA-4436-9419-26ADB34D194C}">
      <dgm:prSet/>
      <dgm:spPr/>
      <dgm:t>
        <a:bodyPr/>
        <a:lstStyle/>
        <a:p>
          <a:endParaRPr lang="en-US"/>
        </a:p>
      </dgm:t>
    </dgm:pt>
    <dgm:pt modelId="{BA3528F2-F487-4178-912A-BF0131946F64}" type="sibTrans" cxnId="{47D99F49-35AA-4436-9419-26ADB34D194C}">
      <dgm:prSet/>
      <dgm:spPr/>
      <dgm:t>
        <a:bodyPr/>
        <a:lstStyle/>
        <a:p>
          <a:endParaRPr lang="en-US"/>
        </a:p>
      </dgm:t>
    </dgm:pt>
    <dgm:pt modelId="{DB65A3DD-1397-448A-B43B-21918FD33B23}">
      <dgm:prSet phldrT="[Text]"/>
      <dgm:spPr>
        <a:blipFill>
          <a:blip xmlns:r="http://schemas.openxmlformats.org/officeDocument/2006/relationships" r:embed="rId1"/>
          <a:stretch>
            <a:fillRect b="-188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D950BB3-0B5A-408A-8A62-F3D4969220BF}" type="parTrans" cxnId="{37E33C8F-8062-4636-B115-94D53CB1E8D6}">
      <dgm:prSet/>
      <dgm:spPr/>
      <dgm:t>
        <a:bodyPr/>
        <a:lstStyle/>
        <a:p>
          <a:endParaRPr lang="en-US"/>
        </a:p>
      </dgm:t>
    </dgm:pt>
    <dgm:pt modelId="{929C6D38-953E-4F86-938A-A3906C7A35B8}" type="sibTrans" cxnId="{37E33C8F-8062-4636-B115-94D53CB1E8D6}">
      <dgm:prSet/>
      <dgm:spPr/>
      <dgm:t>
        <a:bodyPr/>
        <a:lstStyle/>
        <a:p>
          <a:endParaRPr lang="en-US"/>
        </a:p>
      </dgm:t>
    </dgm:pt>
    <dgm:pt modelId="{AB8F67BE-71A9-43AC-8314-2D8B7AB96856}">
      <dgm:prSet phldrT="[Text]"/>
      <dgm:spPr>
        <a:blipFill>
          <a:blip xmlns:r="http://schemas.openxmlformats.org/officeDocument/2006/relationships" r:embed="rId2"/>
          <a:stretch>
            <a:fillRect b="-188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BC5C874-542C-4BD6-B5D8-33FCB2875238}" type="parTrans" cxnId="{904EF524-EAEB-45D9-8465-FD60A5E780E1}">
      <dgm:prSet/>
      <dgm:spPr/>
      <dgm:t>
        <a:bodyPr/>
        <a:lstStyle/>
        <a:p>
          <a:endParaRPr lang="en-US"/>
        </a:p>
      </dgm:t>
    </dgm:pt>
    <dgm:pt modelId="{4DD8989F-FA56-4AAE-A3C8-3EF36F23C56D}" type="sibTrans" cxnId="{904EF524-EAEB-45D9-8465-FD60A5E780E1}">
      <dgm:prSet/>
      <dgm:spPr/>
      <dgm:t>
        <a:bodyPr/>
        <a:lstStyle/>
        <a:p>
          <a:endParaRPr lang="en-US"/>
        </a:p>
      </dgm:t>
    </dgm:pt>
    <dgm:pt modelId="{54CC2BF8-EA78-47EB-B175-524B82946471}" type="pres">
      <dgm:prSet presAssocID="{A7A253CA-FEE0-4D25-A937-36A79A92192D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A4C0006C-99CF-4914-9B6D-AB0EAE348B52}" type="pres">
      <dgm:prSet presAssocID="{A7A253CA-FEE0-4D25-A937-36A79A92192D}" presName="dummyMaxCanvas" presStyleCnt="0">
        <dgm:presLayoutVars/>
      </dgm:prSet>
      <dgm:spPr/>
    </dgm:pt>
    <dgm:pt modelId="{4CF2D591-160B-4CF3-AE8F-6D9AECF8EC68}" type="pres">
      <dgm:prSet presAssocID="{A7A253CA-FEE0-4D25-A937-36A79A92192D}" presName="FourNodes_1" presStyleLbl="node1" presStyleIdx="0" presStyleCnt="4">
        <dgm:presLayoutVars>
          <dgm:bulletEnabled val="1"/>
        </dgm:presLayoutVars>
      </dgm:prSet>
      <dgm:spPr/>
    </dgm:pt>
    <dgm:pt modelId="{822F19DB-F52F-4B34-B489-427BE462E8BF}" type="pres">
      <dgm:prSet presAssocID="{A7A253CA-FEE0-4D25-A937-36A79A92192D}" presName="FourNodes_2" presStyleLbl="node1" presStyleIdx="1" presStyleCnt="4">
        <dgm:presLayoutVars>
          <dgm:bulletEnabled val="1"/>
        </dgm:presLayoutVars>
      </dgm:prSet>
      <dgm:spPr/>
    </dgm:pt>
    <dgm:pt modelId="{9FE738AF-1472-4D91-998E-867DB9020D6B}" type="pres">
      <dgm:prSet presAssocID="{A7A253CA-FEE0-4D25-A937-36A79A92192D}" presName="FourNodes_3" presStyleLbl="node1" presStyleIdx="2" presStyleCnt="4">
        <dgm:presLayoutVars>
          <dgm:bulletEnabled val="1"/>
        </dgm:presLayoutVars>
      </dgm:prSet>
      <dgm:spPr/>
    </dgm:pt>
    <dgm:pt modelId="{29F1E0F3-EC31-4B50-8D73-5AFDF13917EB}" type="pres">
      <dgm:prSet presAssocID="{A7A253CA-FEE0-4D25-A937-36A79A92192D}" presName="FourNodes_4" presStyleLbl="node1" presStyleIdx="3" presStyleCnt="4">
        <dgm:presLayoutVars>
          <dgm:bulletEnabled val="1"/>
        </dgm:presLayoutVars>
      </dgm:prSet>
      <dgm:spPr/>
    </dgm:pt>
    <dgm:pt modelId="{AECB1605-E618-411A-AF28-F189739E4407}" type="pres">
      <dgm:prSet presAssocID="{A7A253CA-FEE0-4D25-A937-36A79A92192D}" presName="FourConn_1-2" presStyleLbl="fgAccFollowNode1" presStyleIdx="0" presStyleCnt="3">
        <dgm:presLayoutVars>
          <dgm:bulletEnabled val="1"/>
        </dgm:presLayoutVars>
      </dgm:prSet>
      <dgm:spPr/>
    </dgm:pt>
    <dgm:pt modelId="{177B6822-2902-4975-A2FD-CCB807482E0E}" type="pres">
      <dgm:prSet presAssocID="{A7A253CA-FEE0-4D25-A937-36A79A92192D}" presName="FourConn_2-3" presStyleLbl="fgAccFollowNode1" presStyleIdx="1" presStyleCnt="3">
        <dgm:presLayoutVars>
          <dgm:bulletEnabled val="1"/>
        </dgm:presLayoutVars>
      </dgm:prSet>
      <dgm:spPr/>
    </dgm:pt>
    <dgm:pt modelId="{F1A4D9B7-318C-490E-98BF-0C86966FA51B}" type="pres">
      <dgm:prSet presAssocID="{A7A253CA-FEE0-4D25-A937-36A79A92192D}" presName="FourConn_3-4" presStyleLbl="fgAccFollowNode1" presStyleIdx="2" presStyleCnt="3">
        <dgm:presLayoutVars>
          <dgm:bulletEnabled val="1"/>
        </dgm:presLayoutVars>
      </dgm:prSet>
      <dgm:spPr/>
    </dgm:pt>
    <dgm:pt modelId="{ED2F5AEB-DF0E-479A-9CA6-EBECB1B6AF48}" type="pres">
      <dgm:prSet presAssocID="{A7A253CA-FEE0-4D25-A937-36A79A92192D}" presName="FourNodes_1_text" presStyleLbl="node1" presStyleIdx="3" presStyleCnt="4">
        <dgm:presLayoutVars>
          <dgm:bulletEnabled val="1"/>
        </dgm:presLayoutVars>
      </dgm:prSet>
      <dgm:spPr/>
    </dgm:pt>
    <dgm:pt modelId="{E330962F-3443-4AD9-AB82-79ED579F74B8}" type="pres">
      <dgm:prSet presAssocID="{A7A253CA-FEE0-4D25-A937-36A79A92192D}" presName="FourNodes_2_text" presStyleLbl="node1" presStyleIdx="3" presStyleCnt="4">
        <dgm:presLayoutVars>
          <dgm:bulletEnabled val="1"/>
        </dgm:presLayoutVars>
      </dgm:prSet>
      <dgm:spPr/>
    </dgm:pt>
    <dgm:pt modelId="{B7B35026-EBDF-49A2-8BB4-4E6E7CCF982C}" type="pres">
      <dgm:prSet presAssocID="{A7A253CA-FEE0-4D25-A937-36A79A92192D}" presName="FourNodes_3_text" presStyleLbl="node1" presStyleIdx="3" presStyleCnt="4">
        <dgm:presLayoutVars>
          <dgm:bulletEnabled val="1"/>
        </dgm:presLayoutVars>
      </dgm:prSet>
      <dgm:spPr/>
    </dgm:pt>
    <dgm:pt modelId="{07661FE8-189A-4B98-8C0C-40AA6A04181D}" type="pres">
      <dgm:prSet presAssocID="{A7A253CA-FEE0-4D25-A937-36A79A92192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2359901-B32D-4051-ABA7-BFAA8C6620B4}" type="presOf" srcId="{AB8F67BE-71A9-43AC-8314-2D8B7AB96856}" destId="{07661FE8-189A-4B98-8C0C-40AA6A04181D}" srcOrd="1" destOrd="0" presId="urn:microsoft.com/office/officeart/2005/8/layout/vProcess5"/>
    <dgm:cxn modelId="{5E78D50F-739B-4CD5-8B4C-D0E7278C4BAD}" srcId="{A7A253CA-FEE0-4D25-A937-36A79A92192D}" destId="{068829C5-F010-4907-BE1A-5C2B3526A309}" srcOrd="0" destOrd="0" parTransId="{A41D6CE1-9446-4446-9752-C1DDB4BCA95D}" sibTransId="{E355FEBA-40DB-42E8-9594-B858FF8C3D1A}"/>
    <dgm:cxn modelId="{FD8C0B15-8709-4271-A153-61D659D68D68}" type="presOf" srcId="{AB8F67BE-71A9-43AC-8314-2D8B7AB96856}" destId="{29F1E0F3-EC31-4B50-8D73-5AFDF13917EB}" srcOrd="0" destOrd="0" presId="urn:microsoft.com/office/officeart/2005/8/layout/vProcess5"/>
    <dgm:cxn modelId="{C6CFE11F-B0A8-4CF5-AC17-AD437D93CA38}" type="presOf" srcId="{929C6D38-953E-4F86-938A-A3906C7A35B8}" destId="{F1A4D9B7-318C-490E-98BF-0C86966FA51B}" srcOrd="0" destOrd="0" presId="urn:microsoft.com/office/officeart/2005/8/layout/vProcess5"/>
    <dgm:cxn modelId="{7FE79124-9ADB-4C29-B517-3C6C5A72AC8F}" type="presOf" srcId="{BA3528F2-F487-4178-912A-BF0131946F64}" destId="{177B6822-2902-4975-A2FD-CCB807482E0E}" srcOrd="0" destOrd="0" presId="urn:microsoft.com/office/officeart/2005/8/layout/vProcess5"/>
    <dgm:cxn modelId="{904EF524-EAEB-45D9-8465-FD60A5E780E1}" srcId="{A7A253CA-FEE0-4D25-A937-36A79A92192D}" destId="{AB8F67BE-71A9-43AC-8314-2D8B7AB96856}" srcOrd="3" destOrd="0" parTransId="{2BC5C874-542C-4BD6-B5D8-33FCB2875238}" sibTransId="{4DD8989F-FA56-4AAE-A3C8-3EF36F23C56D}"/>
    <dgm:cxn modelId="{6BC3FC5C-53C2-45FC-AA1C-93F3C4F80A60}" type="presOf" srcId="{068829C5-F010-4907-BE1A-5C2B3526A309}" destId="{4CF2D591-160B-4CF3-AE8F-6D9AECF8EC68}" srcOrd="0" destOrd="0" presId="urn:microsoft.com/office/officeart/2005/8/layout/vProcess5"/>
    <dgm:cxn modelId="{10D56F46-EBBD-4D46-9013-09E3B321F230}" type="presOf" srcId="{A7A253CA-FEE0-4D25-A937-36A79A92192D}" destId="{54CC2BF8-EA78-47EB-B175-524B82946471}" srcOrd="0" destOrd="0" presId="urn:microsoft.com/office/officeart/2005/8/layout/vProcess5"/>
    <dgm:cxn modelId="{47D99F49-35AA-4436-9419-26ADB34D194C}" srcId="{A7A253CA-FEE0-4D25-A937-36A79A92192D}" destId="{B28399C0-D325-4790-BF94-C99DC7008889}" srcOrd="1" destOrd="0" parTransId="{19A90037-D363-4467-822B-FB70744CB519}" sibTransId="{BA3528F2-F487-4178-912A-BF0131946F64}"/>
    <dgm:cxn modelId="{E7C72782-7897-45F8-8713-C8166EFBF128}" type="presOf" srcId="{068829C5-F010-4907-BE1A-5C2B3526A309}" destId="{ED2F5AEB-DF0E-479A-9CA6-EBECB1B6AF48}" srcOrd="1" destOrd="0" presId="urn:microsoft.com/office/officeart/2005/8/layout/vProcess5"/>
    <dgm:cxn modelId="{92985685-1328-4B1D-AA15-354DCA146F1B}" type="presOf" srcId="{DB65A3DD-1397-448A-B43B-21918FD33B23}" destId="{B7B35026-EBDF-49A2-8BB4-4E6E7CCF982C}" srcOrd="1" destOrd="0" presId="urn:microsoft.com/office/officeart/2005/8/layout/vProcess5"/>
    <dgm:cxn modelId="{37E33C8F-8062-4636-B115-94D53CB1E8D6}" srcId="{A7A253CA-FEE0-4D25-A937-36A79A92192D}" destId="{DB65A3DD-1397-448A-B43B-21918FD33B23}" srcOrd="2" destOrd="0" parTransId="{FD950BB3-0B5A-408A-8A62-F3D4969220BF}" sibTransId="{929C6D38-953E-4F86-938A-A3906C7A35B8}"/>
    <dgm:cxn modelId="{EA383E95-7107-4497-9236-4F8EE07B6A5B}" type="presOf" srcId="{B28399C0-D325-4790-BF94-C99DC7008889}" destId="{E330962F-3443-4AD9-AB82-79ED579F74B8}" srcOrd="1" destOrd="0" presId="urn:microsoft.com/office/officeart/2005/8/layout/vProcess5"/>
    <dgm:cxn modelId="{5F5B31B6-77F3-4C73-BF8E-057AFD42EC95}" type="presOf" srcId="{DB65A3DD-1397-448A-B43B-21918FD33B23}" destId="{9FE738AF-1472-4D91-998E-867DB9020D6B}" srcOrd="0" destOrd="0" presId="urn:microsoft.com/office/officeart/2005/8/layout/vProcess5"/>
    <dgm:cxn modelId="{66F0ADBC-52C0-4A9F-A52C-D4A7809CE133}" type="presOf" srcId="{B28399C0-D325-4790-BF94-C99DC7008889}" destId="{822F19DB-F52F-4B34-B489-427BE462E8BF}" srcOrd="0" destOrd="0" presId="urn:microsoft.com/office/officeart/2005/8/layout/vProcess5"/>
    <dgm:cxn modelId="{C18254EE-9BB9-4633-9D3E-9FAB3B200239}" type="presOf" srcId="{E355FEBA-40DB-42E8-9594-B858FF8C3D1A}" destId="{AECB1605-E618-411A-AF28-F189739E4407}" srcOrd="0" destOrd="0" presId="urn:microsoft.com/office/officeart/2005/8/layout/vProcess5"/>
    <dgm:cxn modelId="{8F1DAEC5-5F02-4E84-B5EC-1FE4095D4878}" type="presParOf" srcId="{54CC2BF8-EA78-47EB-B175-524B82946471}" destId="{A4C0006C-99CF-4914-9B6D-AB0EAE348B52}" srcOrd="0" destOrd="0" presId="urn:microsoft.com/office/officeart/2005/8/layout/vProcess5"/>
    <dgm:cxn modelId="{58EF2520-1E59-4089-9D33-BA97D02A1094}" type="presParOf" srcId="{54CC2BF8-EA78-47EB-B175-524B82946471}" destId="{4CF2D591-160B-4CF3-AE8F-6D9AECF8EC68}" srcOrd="1" destOrd="0" presId="urn:microsoft.com/office/officeart/2005/8/layout/vProcess5"/>
    <dgm:cxn modelId="{EA1400AA-059F-46A0-AF77-A3C8DC2F7962}" type="presParOf" srcId="{54CC2BF8-EA78-47EB-B175-524B82946471}" destId="{822F19DB-F52F-4B34-B489-427BE462E8BF}" srcOrd="2" destOrd="0" presId="urn:microsoft.com/office/officeart/2005/8/layout/vProcess5"/>
    <dgm:cxn modelId="{2040E867-9F79-466B-8197-553F5BE7CD6C}" type="presParOf" srcId="{54CC2BF8-EA78-47EB-B175-524B82946471}" destId="{9FE738AF-1472-4D91-998E-867DB9020D6B}" srcOrd="3" destOrd="0" presId="urn:microsoft.com/office/officeart/2005/8/layout/vProcess5"/>
    <dgm:cxn modelId="{8F8C8E9A-C232-4EA8-86F2-D0647882F82B}" type="presParOf" srcId="{54CC2BF8-EA78-47EB-B175-524B82946471}" destId="{29F1E0F3-EC31-4B50-8D73-5AFDF13917EB}" srcOrd="4" destOrd="0" presId="urn:microsoft.com/office/officeart/2005/8/layout/vProcess5"/>
    <dgm:cxn modelId="{094E3CAD-E293-44EF-B5DA-78B9D564A02F}" type="presParOf" srcId="{54CC2BF8-EA78-47EB-B175-524B82946471}" destId="{AECB1605-E618-411A-AF28-F189739E4407}" srcOrd="5" destOrd="0" presId="urn:microsoft.com/office/officeart/2005/8/layout/vProcess5"/>
    <dgm:cxn modelId="{9BA282FD-D65D-4381-B73F-32CF7B0F1BFC}" type="presParOf" srcId="{54CC2BF8-EA78-47EB-B175-524B82946471}" destId="{177B6822-2902-4975-A2FD-CCB807482E0E}" srcOrd="6" destOrd="0" presId="urn:microsoft.com/office/officeart/2005/8/layout/vProcess5"/>
    <dgm:cxn modelId="{B7E84739-DD1C-4103-BE7B-51E6BED494BA}" type="presParOf" srcId="{54CC2BF8-EA78-47EB-B175-524B82946471}" destId="{F1A4D9B7-318C-490E-98BF-0C86966FA51B}" srcOrd="7" destOrd="0" presId="urn:microsoft.com/office/officeart/2005/8/layout/vProcess5"/>
    <dgm:cxn modelId="{2ED25D3C-6FA7-4FA4-BEE8-E848BC572FD8}" type="presParOf" srcId="{54CC2BF8-EA78-47EB-B175-524B82946471}" destId="{ED2F5AEB-DF0E-479A-9CA6-EBECB1B6AF48}" srcOrd="8" destOrd="0" presId="urn:microsoft.com/office/officeart/2005/8/layout/vProcess5"/>
    <dgm:cxn modelId="{4CF06733-91F8-4569-A3CF-35B412C088E5}" type="presParOf" srcId="{54CC2BF8-EA78-47EB-B175-524B82946471}" destId="{E330962F-3443-4AD9-AB82-79ED579F74B8}" srcOrd="9" destOrd="0" presId="urn:microsoft.com/office/officeart/2005/8/layout/vProcess5"/>
    <dgm:cxn modelId="{3CE8B310-F285-45DE-8C02-DA70601D8F80}" type="presParOf" srcId="{54CC2BF8-EA78-47EB-B175-524B82946471}" destId="{B7B35026-EBDF-49A2-8BB4-4E6E7CCF982C}" srcOrd="10" destOrd="0" presId="urn:microsoft.com/office/officeart/2005/8/layout/vProcess5"/>
    <dgm:cxn modelId="{8EE82551-4285-4B41-9ECD-43B1B652C99E}" type="presParOf" srcId="{54CC2BF8-EA78-47EB-B175-524B82946471}" destId="{07661FE8-189A-4B98-8C0C-40AA6A04181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B83A42B-8A38-4588-B977-318E40BA26E8}" type="doc">
      <dgm:prSet loTypeId="urn:microsoft.com/office/officeart/2005/8/layout/hList3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B3B39970-A502-4B3E-9CF2-528B4D2915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9E56579-C774-439D-A009-7C5551E00974}" type="parTrans" cxnId="{EF012885-861C-426F-B1DC-F4AA832E36E0}">
      <dgm:prSet/>
      <dgm:spPr/>
      <dgm:t>
        <a:bodyPr/>
        <a:lstStyle/>
        <a:p>
          <a:endParaRPr lang="en-US"/>
        </a:p>
      </dgm:t>
    </dgm:pt>
    <dgm:pt modelId="{60843003-415D-4259-85D2-5C7FD4A6852B}" type="sibTrans" cxnId="{EF012885-861C-426F-B1DC-F4AA832E36E0}">
      <dgm:prSet/>
      <dgm:spPr/>
      <dgm:t>
        <a:bodyPr/>
        <a:lstStyle/>
        <a:p>
          <a:endParaRPr lang="en-US"/>
        </a:p>
      </dgm:t>
    </dgm:pt>
    <dgm:pt modelId="{4C858277-248A-49CA-B0E7-0302E4A6AD13}">
      <dgm:prSet phldrT="[Text]"/>
      <dgm:spPr>
        <a:blipFill>
          <a:blip xmlns:r="http://schemas.openxmlformats.org/officeDocument/2006/relationships" r:embed="rId2"/>
          <a:stretch>
            <a:fillRect b="-221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07FBDF4-41ED-4436-82E2-4714951C1A2A}" type="parTrans" cxnId="{7802B622-5CB8-4C0A-B332-A26C2CE6C1EA}">
      <dgm:prSet/>
      <dgm:spPr/>
      <dgm:t>
        <a:bodyPr/>
        <a:lstStyle/>
        <a:p>
          <a:endParaRPr lang="en-US"/>
        </a:p>
      </dgm:t>
    </dgm:pt>
    <dgm:pt modelId="{101F06B7-94D3-4192-A926-D9C091F6D1CE}" type="sibTrans" cxnId="{7802B622-5CB8-4C0A-B332-A26C2CE6C1EA}">
      <dgm:prSet/>
      <dgm:spPr/>
      <dgm:t>
        <a:bodyPr/>
        <a:lstStyle/>
        <a:p>
          <a:endParaRPr lang="en-US"/>
        </a:p>
      </dgm:t>
    </dgm:pt>
    <dgm:pt modelId="{35085AD9-9AE5-400F-AFA6-873B9B8906D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6F899BB-47D5-49C7-917F-9502C50382FD}" type="parTrans" cxnId="{A171810E-6516-4AC8-9C83-3615221F591E}">
      <dgm:prSet/>
      <dgm:spPr/>
      <dgm:t>
        <a:bodyPr/>
        <a:lstStyle/>
        <a:p>
          <a:endParaRPr lang="en-US"/>
        </a:p>
      </dgm:t>
    </dgm:pt>
    <dgm:pt modelId="{4B324845-8E95-4997-8218-09207FA52183}" type="sibTrans" cxnId="{A171810E-6516-4AC8-9C83-3615221F591E}">
      <dgm:prSet/>
      <dgm:spPr/>
      <dgm:t>
        <a:bodyPr/>
        <a:lstStyle/>
        <a:p>
          <a:endParaRPr lang="en-US"/>
        </a:p>
      </dgm:t>
    </dgm:pt>
    <dgm:pt modelId="{4BF0C9F5-B3CC-4DA1-8A66-75607BFC09D5}" type="pres">
      <dgm:prSet presAssocID="{1B83A42B-8A38-4588-B977-318E40BA26E8}" presName="composite" presStyleCnt="0">
        <dgm:presLayoutVars>
          <dgm:chMax val="1"/>
          <dgm:dir/>
          <dgm:resizeHandles val="exact"/>
        </dgm:presLayoutVars>
      </dgm:prSet>
      <dgm:spPr/>
    </dgm:pt>
    <dgm:pt modelId="{C3C7FD93-0C42-450B-9175-583D4BBFD754}" type="pres">
      <dgm:prSet presAssocID="{B3B39970-A502-4B3E-9CF2-528B4D291569}" presName="roof" presStyleLbl="dkBgShp" presStyleIdx="0" presStyleCnt="2" custScaleY="120957" custLinFactY="100000" custLinFactNeighborX="-710" custLinFactNeighborY="129995"/>
      <dgm:spPr/>
    </dgm:pt>
    <dgm:pt modelId="{839E48FB-D995-4B85-9CB8-B76E53137098}" type="pres">
      <dgm:prSet presAssocID="{B3B39970-A502-4B3E-9CF2-528B4D291569}" presName="pillars" presStyleCnt="0"/>
      <dgm:spPr/>
    </dgm:pt>
    <dgm:pt modelId="{DF893B28-A5A0-4F0F-A806-1F79665F5EC6}" type="pres">
      <dgm:prSet presAssocID="{B3B39970-A502-4B3E-9CF2-528B4D291569}" presName="pillar1" presStyleLbl="node1" presStyleIdx="0" presStyleCnt="2" custLinFactNeighborY="-52416">
        <dgm:presLayoutVars>
          <dgm:bulletEnabled val="1"/>
        </dgm:presLayoutVars>
      </dgm:prSet>
      <dgm:spPr/>
    </dgm:pt>
    <dgm:pt modelId="{1AA9D856-EE12-4C0E-B413-ABC2BB1F19C7}" type="pres">
      <dgm:prSet presAssocID="{35085AD9-9AE5-400F-AFA6-873B9B8906D2}" presName="pillarX" presStyleLbl="node1" presStyleIdx="1" presStyleCnt="2" custLinFactNeighborY="-52076">
        <dgm:presLayoutVars>
          <dgm:bulletEnabled val="1"/>
        </dgm:presLayoutVars>
      </dgm:prSet>
      <dgm:spPr/>
    </dgm:pt>
    <dgm:pt modelId="{1A88AA3E-17C2-467B-A18D-51F9A4BD6F10}" type="pres">
      <dgm:prSet presAssocID="{B3B39970-A502-4B3E-9CF2-528B4D291569}" presName="base" presStyleLbl="dkBgShp" presStyleIdx="1" presStyleCnt="2" custFlipVert="1" custScaleY="18269" custLinFactY="-200000" custLinFactNeighborY="-284001"/>
      <dgm:spPr/>
    </dgm:pt>
  </dgm:ptLst>
  <dgm:cxnLst>
    <dgm:cxn modelId="{A171810E-6516-4AC8-9C83-3615221F591E}" srcId="{B3B39970-A502-4B3E-9CF2-528B4D291569}" destId="{35085AD9-9AE5-400F-AFA6-873B9B8906D2}" srcOrd="1" destOrd="0" parTransId="{E6F899BB-47D5-49C7-917F-9502C50382FD}" sibTransId="{4B324845-8E95-4997-8218-09207FA52183}"/>
    <dgm:cxn modelId="{7802B622-5CB8-4C0A-B332-A26C2CE6C1EA}" srcId="{B3B39970-A502-4B3E-9CF2-528B4D291569}" destId="{4C858277-248A-49CA-B0E7-0302E4A6AD13}" srcOrd="0" destOrd="0" parTransId="{B07FBDF4-41ED-4436-82E2-4714951C1A2A}" sibTransId="{101F06B7-94D3-4192-A926-D9C091F6D1CE}"/>
    <dgm:cxn modelId="{2EB5903E-F6BC-4AED-A887-8AD54027CB68}" type="presOf" srcId="{1B83A42B-8A38-4588-B977-318E40BA26E8}" destId="{4BF0C9F5-B3CC-4DA1-8A66-75607BFC09D5}" srcOrd="0" destOrd="0" presId="urn:microsoft.com/office/officeart/2005/8/layout/hList3"/>
    <dgm:cxn modelId="{44EC636E-14C3-49E7-8126-F8631DEC4642}" type="presOf" srcId="{35085AD9-9AE5-400F-AFA6-873B9B8906D2}" destId="{1AA9D856-EE12-4C0E-B413-ABC2BB1F19C7}" srcOrd="0" destOrd="0" presId="urn:microsoft.com/office/officeart/2005/8/layout/hList3"/>
    <dgm:cxn modelId="{EF012885-861C-426F-B1DC-F4AA832E36E0}" srcId="{1B83A42B-8A38-4588-B977-318E40BA26E8}" destId="{B3B39970-A502-4B3E-9CF2-528B4D291569}" srcOrd="0" destOrd="0" parTransId="{E9E56579-C774-439D-A009-7C5551E00974}" sibTransId="{60843003-415D-4259-85D2-5C7FD4A6852B}"/>
    <dgm:cxn modelId="{349C6AB5-FB55-4F51-80BB-BAFED74B9D2C}" type="presOf" srcId="{4C858277-248A-49CA-B0E7-0302E4A6AD13}" destId="{DF893B28-A5A0-4F0F-A806-1F79665F5EC6}" srcOrd="0" destOrd="0" presId="urn:microsoft.com/office/officeart/2005/8/layout/hList3"/>
    <dgm:cxn modelId="{383DA5E4-8507-4F9D-9559-1322F69BDA58}" type="presOf" srcId="{B3B39970-A502-4B3E-9CF2-528B4D291569}" destId="{C3C7FD93-0C42-450B-9175-583D4BBFD754}" srcOrd="0" destOrd="0" presId="urn:microsoft.com/office/officeart/2005/8/layout/hList3"/>
    <dgm:cxn modelId="{86FDB61C-65F5-4552-AEFB-4045018E151E}" type="presParOf" srcId="{4BF0C9F5-B3CC-4DA1-8A66-75607BFC09D5}" destId="{C3C7FD93-0C42-450B-9175-583D4BBFD754}" srcOrd="0" destOrd="0" presId="urn:microsoft.com/office/officeart/2005/8/layout/hList3"/>
    <dgm:cxn modelId="{58652EBA-A89F-41E5-B1EA-0C3CFFA91C10}" type="presParOf" srcId="{4BF0C9F5-B3CC-4DA1-8A66-75607BFC09D5}" destId="{839E48FB-D995-4B85-9CB8-B76E53137098}" srcOrd="1" destOrd="0" presId="urn:microsoft.com/office/officeart/2005/8/layout/hList3"/>
    <dgm:cxn modelId="{27511B31-345A-44A1-86F1-51B0804CD3E8}" type="presParOf" srcId="{839E48FB-D995-4B85-9CB8-B76E53137098}" destId="{DF893B28-A5A0-4F0F-A806-1F79665F5EC6}" srcOrd="0" destOrd="0" presId="urn:microsoft.com/office/officeart/2005/8/layout/hList3"/>
    <dgm:cxn modelId="{761D1297-F9D5-47E1-87E4-AC9C9B1A3747}" type="presParOf" srcId="{839E48FB-D995-4B85-9CB8-B76E53137098}" destId="{1AA9D856-EE12-4C0E-B413-ABC2BB1F19C7}" srcOrd="1" destOrd="0" presId="urn:microsoft.com/office/officeart/2005/8/layout/hList3"/>
    <dgm:cxn modelId="{0320AE3B-6BB1-4F09-B40B-7B61DC187CA1}" type="presParOf" srcId="{4BF0C9F5-B3CC-4DA1-8A66-75607BFC09D5}" destId="{1A88AA3E-17C2-467B-A18D-51F9A4BD6F10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7A253CA-FEE0-4D25-A937-36A79A92192D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68829C5-F010-4907-BE1A-5C2B3526A309}">
      <dgm:prSet phldrT="[Text]"/>
      <dgm:spPr/>
      <dgm:t>
        <a:bodyPr/>
        <a:lstStyle/>
        <a:p>
          <a:r>
            <a:rPr lang="en-US" dirty="0"/>
            <a:t>Values are labelled Event and Non-Event</a:t>
          </a:r>
        </a:p>
      </dgm:t>
    </dgm:pt>
    <dgm:pt modelId="{A41D6CE1-9446-4446-9752-C1DDB4BCA95D}" type="parTrans" cxnId="{5E78D50F-739B-4CD5-8B4C-D0E7278C4BAD}">
      <dgm:prSet/>
      <dgm:spPr/>
      <dgm:t>
        <a:bodyPr/>
        <a:lstStyle/>
        <a:p>
          <a:endParaRPr lang="en-US"/>
        </a:p>
      </dgm:t>
    </dgm:pt>
    <dgm:pt modelId="{E355FEBA-40DB-42E8-9594-B858FF8C3D1A}" type="sibTrans" cxnId="{5E78D50F-739B-4CD5-8B4C-D0E7278C4BAD}">
      <dgm:prSet/>
      <dgm:spPr/>
      <dgm:t>
        <a:bodyPr/>
        <a:lstStyle/>
        <a:p>
          <a:endParaRPr lang="en-US"/>
        </a:p>
      </dgm:t>
    </dgm:pt>
    <dgm:pt modelId="{B28399C0-D325-4790-BF94-C99DC7008889}">
      <dgm:prSet phldrT="[Text]"/>
      <dgm:spPr/>
      <dgm:t>
        <a:bodyPr/>
        <a:lstStyle/>
        <a:p>
          <a:r>
            <a:rPr lang="en-US" dirty="0"/>
            <a:t>The classification model produces predicted probability for Event and predicted probability for Non-Event</a:t>
          </a:r>
        </a:p>
      </dgm:t>
    </dgm:pt>
    <dgm:pt modelId="{19A90037-D363-4467-822B-FB70744CB519}" type="parTrans" cxnId="{47D99F49-35AA-4436-9419-26ADB34D194C}">
      <dgm:prSet/>
      <dgm:spPr/>
      <dgm:t>
        <a:bodyPr/>
        <a:lstStyle/>
        <a:p>
          <a:endParaRPr lang="en-US"/>
        </a:p>
      </dgm:t>
    </dgm:pt>
    <dgm:pt modelId="{BA3528F2-F487-4178-912A-BF0131946F64}" type="sibTrans" cxnId="{47D99F49-35AA-4436-9419-26ADB34D194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B65A3DD-1397-448A-B43B-21918FD33B23}">
          <dgm:prSet phldrT="[Text]"/>
          <dgm:spPr/>
          <dgm:t>
            <a:bodyPr/>
            <a:lstStyle/>
            <a:p>
              <a:r>
                <a:rPr lang="en-US" dirty="0"/>
                <a:t>Observed Target is Non-Event</a:t>
              </a:r>
              <a:br>
                <a:rPr lang="en-US" dirty="0"/>
              </a:br>
              <a:r>
                <a:rPr lang="en-US" dirty="0"/>
                <a:t>Predicted probabilities for Event are: </a:t>
              </a:r>
              <a14:m>
                <m:oMath xmlns:m="http://schemas.openxmlformats.org/officeDocument/2006/math">
                  <m:d>
                    <m:dPr>
                      <m:begChr m:val="{"/>
                      <m:endChr m:val="}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𝑁𝐸</m:t>
                          </m:r>
                        </m:sub>
                      </m:sSub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DB65A3DD-1397-448A-B43B-21918FD33B23}">
          <dgm:prSet phldrT="[Text]"/>
          <dgm:spPr/>
          <dgm:t>
            <a:bodyPr/>
            <a:lstStyle/>
            <a:p>
              <a:r>
                <a:rPr lang="en-US" dirty="0"/>
                <a:t>Observed Target is Non-Event</a:t>
              </a:r>
              <a:br>
                <a:rPr lang="en-US" dirty="0"/>
              </a:br>
              <a:r>
                <a:rPr lang="en-US" dirty="0"/>
                <a:t>Predicted probabilities for Event are: </a:t>
              </a:r>
              <a:r>
                <a:rPr lang="en-US" i="0">
                  <a:latin typeface="Cambria Math" panose="02040503050406030204" pitchFamily="18" charset="0"/>
                </a:rPr>
                <a:t>{</a:t>
              </a:r>
              <a:r>
                <a:rPr lang="en-US" b="0" i="0">
                  <a:latin typeface="Cambria Math" panose="02040503050406030204" pitchFamily="18" charset="0"/>
                </a:rPr>
                <a:t>𝑝_𝑘0:𝑘=1,…, 𝑛_𝑁𝐸 }</a:t>
              </a:r>
              <a:endParaRPr lang="en-US" dirty="0"/>
            </a:p>
          </dgm:t>
        </dgm:pt>
      </mc:Fallback>
    </mc:AlternateContent>
    <dgm:pt modelId="{FD950BB3-0B5A-408A-8A62-F3D4969220BF}" type="parTrans" cxnId="{37E33C8F-8062-4636-B115-94D53CB1E8D6}">
      <dgm:prSet/>
      <dgm:spPr/>
      <dgm:t>
        <a:bodyPr/>
        <a:lstStyle/>
        <a:p>
          <a:endParaRPr lang="en-US"/>
        </a:p>
      </dgm:t>
    </dgm:pt>
    <dgm:pt modelId="{929C6D38-953E-4F86-938A-A3906C7A35B8}" type="sibTrans" cxnId="{37E33C8F-8062-4636-B115-94D53CB1E8D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B8F67BE-71A9-43AC-8314-2D8B7AB96856}">
          <dgm:prSet phldrT="[Text]"/>
          <dgm:spPr/>
          <dgm:t>
            <a:bodyPr/>
            <a:lstStyle/>
            <a:p>
              <a:r>
                <a:rPr lang="en-US" dirty="0"/>
                <a:t>Observed Target is Event</a:t>
              </a:r>
              <a:br>
                <a:rPr lang="en-US" dirty="0"/>
              </a:br>
              <a:r>
                <a:rPr lang="en-US" dirty="0"/>
                <a:t>Predicted probabilities for Event are: </a:t>
              </a:r>
              <a14:m>
                <m:oMath xmlns:m="http://schemas.openxmlformats.org/officeDocument/2006/math">
                  <m:d>
                    <m:dPr>
                      <m:begChr m:val="{"/>
                      <m:endChr m:val="}"/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AB8F67BE-71A9-43AC-8314-2D8B7AB96856}">
          <dgm:prSet phldrT="[Text]"/>
          <dgm:spPr/>
          <dgm:t>
            <a:bodyPr/>
            <a:lstStyle/>
            <a:p>
              <a:r>
                <a:rPr lang="en-US" dirty="0"/>
                <a:t>Observed Target is Event</a:t>
              </a:r>
              <a:br>
                <a:rPr lang="en-US" dirty="0"/>
              </a:br>
              <a:r>
                <a:rPr lang="en-US" dirty="0"/>
                <a:t>Predicted probabilities for Event are: </a:t>
              </a:r>
              <a:r>
                <a:rPr lang="en-US" i="0">
                  <a:latin typeface="Cambria Math" panose="02040503050406030204" pitchFamily="18" charset="0"/>
                </a:rPr>
                <a:t>{𝑝_</a:t>
              </a:r>
              <a:r>
                <a:rPr lang="en-US" b="0" i="0">
                  <a:latin typeface="Cambria Math" panose="02040503050406030204" pitchFamily="18" charset="0"/>
                </a:rPr>
                <a:t>𝑙</a:t>
              </a:r>
              <a:r>
                <a:rPr lang="en-US" i="0">
                  <a:latin typeface="Cambria Math" panose="02040503050406030204" pitchFamily="18" charset="0"/>
                </a:rPr>
                <a:t>1:</a:t>
              </a:r>
              <a:r>
                <a:rPr lang="en-US" b="0" i="0">
                  <a:latin typeface="Cambria Math" panose="02040503050406030204" pitchFamily="18" charset="0"/>
                </a:rPr>
                <a:t>𝑙</a:t>
              </a:r>
              <a:r>
                <a:rPr lang="en-US" i="0">
                  <a:latin typeface="Cambria Math" panose="02040503050406030204" pitchFamily="18" charset="0"/>
                </a:rPr>
                <a:t>=1,…, 𝑛_𝐸 }</a:t>
              </a:r>
              <a:endParaRPr lang="en-US" dirty="0"/>
            </a:p>
          </dgm:t>
        </dgm:pt>
      </mc:Fallback>
    </mc:AlternateContent>
    <dgm:pt modelId="{2BC5C874-542C-4BD6-B5D8-33FCB2875238}" type="parTrans" cxnId="{904EF524-EAEB-45D9-8465-FD60A5E780E1}">
      <dgm:prSet/>
      <dgm:spPr/>
      <dgm:t>
        <a:bodyPr/>
        <a:lstStyle/>
        <a:p>
          <a:endParaRPr lang="en-US"/>
        </a:p>
      </dgm:t>
    </dgm:pt>
    <dgm:pt modelId="{4DD8989F-FA56-4AAE-A3C8-3EF36F23C56D}" type="sibTrans" cxnId="{904EF524-EAEB-45D9-8465-FD60A5E780E1}">
      <dgm:prSet/>
      <dgm:spPr/>
      <dgm:t>
        <a:bodyPr/>
        <a:lstStyle/>
        <a:p>
          <a:endParaRPr lang="en-US"/>
        </a:p>
      </dgm:t>
    </dgm:pt>
    <dgm:pt modelId="{54CC2BF8-EA78-47EB-B175-524B82946471}" type="pres">
      <dgm:prSet presAssocID="{A7A253CA-FEE0-4D25-A937-36A79A92192D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A4C0006C-99CF-4914-9B6D-AB0EAE348B52}" type="pres">
      <dgm:prSet presAssocID="{A7A253CA-FEE0-4D25-A937-36A79A92192D}" presName="dummyMaxCanvas" presStyleCnt="0">
        <dgm:presLayoutVars/>
      </dgm:prSet>
      <dgm:spPr/>
    </dgm:pt>
    <dgm:pt modelId="{4CF2D591-160B-4CF3-AE8F-6D9AECF8EC68}" type="pres">
      <dgm:prSet presAssocID="{A7A253CA-FEE0-4D25-A937-36A79A92192D}" presName="FourNodes_1" presStyleLbl="node1" presStyleIdx="0" presStyleCnt="4">
        <dgm:presLayoutVars>
          <dgm:bulletEnabled val="1"/>
        </dgm:presLayoutVars>
      </dgm:prSet>
      <dgm:spPr/>
    </dgm:pt>
    <dgm:pt modelId="{822F19DB-F52F-4B34-B489-427BE462E8BF}" type="pres">
      <dgm:prSet presAssocID="{A7A253CA-FEE0-4D25-A937-36A79A92192D}" presName="FourNodes_2" presStyleLbl="node1" presStyleIdx="1" presStyleCnt="4">
        <dgm:presLayoutVars>
          <dgm:bulletEnabled val="1"/>
        </dgm:presLayoutVars>
      </dgm:prSet>
      <dgm:spPr/>
    </dgm:pt>
    <dgm:pt modelId="{9FE738AF-1472-4D91-998E-867DB9020D6B}" type="pres">
      <dgm:prSet presAssocID="{A7A253CA-FEE0-4D25-A937-36A79A92192D}" presName="FourNodes_3" presStyleLbl="node1" presStyleIdx="2" presStyleCnt="4">
        <dgm:presLayoutVars>
          <dgm:bulletEnabled val="1"/>
        </dgm:presLayoutVars>
      </dgm:prSet>
      <dgm:spPr/>
    </dgm:pt>
    <dgm:pt modelId="{29F1E0F3-EC31-4B50-8D73-5AFDF13917EB}" type="pres">
      <dgm:prSet presAssocID="{A7A253CA-FEE0-4D25-A937-36A79A92192D}" presName="FourNodes_4" presStyleLbl="node1" presStyleIdx="3" presStyleCnt="4">
        <dgm:presLayoutVars>
          <dgm:bulletEnabled val="1"/>
        </dgm:presLayoutVars>
      </dgm:prSet>
      <dgm:spPr/>
    </dgm:pt>
    <dgm:pt modelId="{AECB1605-E618-411A-AF28-F189739E4407}" type="pres">
      <dgm:prSet presAssocID="{A7A253CA-FEE0-4D25-A937-36A79A92192D}" presName="FourConn_1-2" presStyleLbl="fgAccFollowNode1" presStyleIdx="0" presStyleCnt="3">
        <dgm:presLayoutVars>
          <dgm:bulletEnabled val="1"/>
        </dgm:presLayoutVars>
      </dgm:prSet>
      <dgm:spPr/>
    </dgm:pt>
    <dgm:pt modelId="{177B6822-2902-4975-A2FD-CCB807482E0E}" type="pres">
      <dgm:prSet presAssocID="{A7A253CA-FEE0-4D25-A937-36A79A92192D}" presName="FourConn_2-3" presStyleLbl="fgAccFollowNode1" presStyleIdx="1" presStyleCnt="3">
        <dgm:presLayoutVars>
          <dgm:bulletEnabled val="1"/>
        </dgm:presLayoutVars>
      </dgm:prSet>
      <dgm:spPr/>
    </dgm:pt>
    <dgm:pt modelId="{F1A4D9B7-318C-490E-98BF-0C86966FA51B}" type="pres">
      <dgm:prSet presAssocID="{A7A253CA-FEE0-4D25-A937-36A79A92192D}" presName="FourConn_3-4" presStyleLbl="fgAccFollowNode1" presStyleIdx="2" presStyleCnt="3">
        <dgm:presLayoutVars>
          <dgm:bulletEnabled val="1"/>
        </dgm:presLayoutVars>
      </dgm:prSet>
      <dgm:spPr/>
    </dgm:pt>
    <dgm:pt modelId="{ED2F5AEB-DF0E-479A-9CA6-EBECB1B6AF48}" type="pres">
      <dgm:prSet presAssocID="{A7A253CA-FEE0-4D25-A937-36A79A92192D}" presName="FourNodes_1_text" presStyleLbl="node1" presStyleIdx="3" presStyleCnt="4">
        <dgm:presLayoutVars>
          <dgm:bulletEnabled val="1"/>
        </dgm:presLayoutVars>
      </dgm:prSet>
      <dgm:spPr/>
    </dgm:pt>
    <dgm:pt modelId="{E330962F-3443-4AD9-AB82-79ED579F74B8}" type="pres">
      <dgm:prSet presAssocID="{A7A253CA-FEE0-4D25-A937-36A79A92192D}" presName="FourNodes_2_text" presStyleLbl="node1" presStyleIdx="3" presStyleCnt="4">
        <dgm:presLayoutVars>
          <dgm:bulletEnabled val="1"/>
        </dgm:presLayoutVars>
      </dgm:prSet>
      <dgm:spPr/>
    </dgm:pt>
    <dgm:pt modelId="{B7B35026-EBDF-49A2-8BB4-4E6E7CCF982C}" type="pres">
      <dgm:prSet presAssocID="{A7A253CA-FEE0-4D25-A937-36A79A92192D}" presName="FourNodes_3_text" presStyleLbl="node1" presStyleIdx="3" presStyleCnt="4">
        <dgm:presLayoutVars>
          <dgm:bulletEnabled val="1"/>
        </dgm:presLayoutVars>
      </dgm:prSet>
      <dgm:spPr/>
    </dgm:pt>
    <dgm:pt modelId="{07661FE8-189A-4B98-8C0C-40AA6A04181D}" type="pres">
      <dgm:prSet presAssocID="{A7A253CA-FEE0-4D25-A937-36A79A92192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2359901-B32D-4051-ABA7-BFAA8C6620B4}" type="presOf" srcId="{AB8F67BE-71A9-43AC-8314-2D8B7AB96856}" destId="{07661FE8-189A-4B98-8C0C-40AA6A04181D}" srcOrd="1" destOrd="0" presId="urn:microsoft.com/office/officeart/2005/8/layout/vProcess5"/>
    <dgm:cxn modelId="{5E78D50F-739B-4CD5-8B4C-D0E7278C4BAD}" srcId="{A7A253CA-FEE0-4D25-A937-36A79A92192D}" destId="{068829C5-F010-4907-BE1A-5C2B3526A309}" srcOrd="0" destOrd="0" parTransId="{A41D6CE1-9446-4446-9752-C1DDB4BCA95D}" sibTransId="{E355FEBA-40DB-42E8-9594-B858FF8C3D1A}"/>
    <dgm:cxn modelId="{FD8C0B15-8709-4271-A153-61D659D68D68}" type="presOf" srcId="{AB8F67BE-71A9-43AC-8314-2D8B7AB96856}" destId="{29F1E0F3-EC31-4B50-8D73-5AFDF13917EB}" srcOrd="0" destOrd="0" presId="urn:microsoft.com/office/officeart/2005/8/layout/vProcess5"/>
    <dgm:cxn modelId="{C6CFE11F-B0A8-4CF5-AC17-AD437D93CA38}" type="presOf" srcId="{929C6D38-953E-4F86-938A-A3906C7A35B8}" destId="{F1A4D9B7-318C-490E-98BF-0C86966FA51B}" srcOrd="0" destOrd="0" presId="urn:microsoft.com/office/officeart/2005/8/layout/vProcess5"/>
    <dgm:cxn modelId="{7FE79124-9ADB-4C29-B517-3C6C5A72AC8F}" type="presOf" srcId="{BA3528F2-F487-4178-912A-BF0131946F64}" destId="{177B6822-2902-4975-A2FD-CCB807482E0E}" srcOrd="0" destOrd="0" presId="urn:microsoft.com/office/officeart/2005/8/layout/vProcess5"/>
    <dgm:cxn modelId="{904EF524-EAEB-45D9-8465-FD60A5E780E1}" srcId="{A7A253CA-FEE0-4D25-A937-36A79A92192D}" destId="{AB8F67BE-71A9-43AC-8314-2D8B7AB96856}" srcOrd="3" destOrd="0" parTransId="{2BC5C874-542C-4BD6-B5D8-33FCB2875238}" sibTransId="{4DD8989F-FA56-4AAE-A3C8-3EF36F23C56D}"/>
    <dgm:cxn modelId="{6BC3FC5C-53C2-45FC-AA1C-93F3C4F80A60}" type="presOf" srcId="{068829C5-F010-4907-BE1A-5C2B3526A309}" destId="{4CF2D591-160B-4CF3-AE8F-6D9AECF8EC68}" srcOrd="0" destOrd="0" presId="urn:microsoft.com/office/officeart/2005/8/layout/vProcess5"/>
    <dgm:cxn modelId="{10D56F46-EBBD-4D46-9013-09E3B321F230}" type="presOf" srcId="{A7A253CA-FEE0-4D25-A937-36A79A92192D}" destId="{54CC2BF8-EA78-47EB-B175-524B82946471}" srcOrd="0" destOrd="0" presId="urn:microsoft.com/office/officeart/2005/8/layout/vProcess5"/>
    <dgm:cxn modelId="{47D99F49-35AA-4436-9419-26ADB34D194C}" srcId="{A7A253CA-FEE0-4D25-A937-36A79A92192D}" destId="{B28399C0-D325-4790-BF94-C99DC7008889}" srcOrd="1" destOrd="0" parTransId="{19A90037-D363-4467-822B-FB70744CB519}" sibTransId="{BA3528F2-F487-4178-912A-BF0131946F64}"/>
    <dgm:cxn modelId="{E7C72782-7897-45F8-8713-C8166EFBF128}" type="presOf" srcId="{068829C5-F010-4907-BE1A-5C2B3526A309}" destId="{ED2F5AEB-DF0E-479A-9CA6-EBECB1B6AF48}" srcOrd="1" destOrd="0" presId="urn:microsoft.com/office/officeart/2005/8/layout/vProcess5"/>
    <dgm:cxn modelId="{92985685-1328-4B1D-AA15-354DCA146F1B}" type="presOf" srcId="{DB65A3DD-1397-448A-B43B-21918FD33B23}" destId="{B7B35026-EBDF-49A2-8BB4-4E6E7CCF982C}" srcOrd="1" destOrd="0" presId="urn:microsoft.com/office/officeart/2005/8/layout/vProcess5"/>
    <dgm:cxn modelId="{37E33C8F-8062-4636-B115-94D53CB1E8D6}" srcId="{A7A253CA-FEE0-4D25-A937-36A79A92192D}" destId="{DB65A3DD-1397-448A-B43B-21918FD33B23}" srcOrd="2" destOrd="0" parTransId="{FD950BB3-0B5A-408A-8A62-F3D4969220BF}" sibTransId="{929C6D38-953E-4F86-938A-A3906C7A35B8}"/>
    <dgm:cxn modelId="{EA383E95-7107-4497-9236-4F8EE07B6A5B}" type="presOf" srcId="{B28399C0-D325-4790-BF94-C99DC7008889}" destId="{E330962F-3443-4AD9-AB82-79ED579F74B8}" srcOrd="1" destOrd="0" presId="urn:microsoft.com/office/officeart/2005/8/layout/vProcess5"/>
    <dgm:cxn modelId="{5F5B31B6-77F3-4C73-BF8E-057AFD42EC95}" type="presOf" srcId="{DB65A3DD-1397-448A-B43B-21918FD33B23}" destId="{9FE738AF-1472-4D91-998E-867DB9020D6B}" srcOrd="0" destOrd="0" presId="urn:microsoft.com/office/officeart/2005/8/layout/vProcess5"/>
    <dgm:cxn modelId="{66F0ADBC-52C0-4A9F-A52C-D4A7809CE133}" type="presOf" srcId="{B28399C0-D325-4790-BF94-C99DC7008889}" destId="{822F19DB-F52F-4B34-B489-427BE462E8BF}" srcOrd="0" destOrd="0" presId="urn:microsoft.com/office/officeart/2005/8/layout/vProcess5"/>
    <dgm:cxn modelId="{C18254EE-9BB9-4633-9D3E-9FAB3B200239}" type="presOf" srcId="{E355FEBA-40DB-42E8-9594-B858FF8C3D1A}" destId="{AECB1605-E618-411A-AF28-F189739E4407}" srcOrd="0" destOrd="0" presId="urn:microsoft.com/office/officeart/2005/8/layout/vProcess5"/>
    <dgm:cxn modelId="{8F1DAEC5-5F02-4E84-B5EC-1FE4095D4878}" type="presParOf" srcId="{54CC2BF8-EA78-47EB-B175-524B82946471}" destId="{A4C0006C-99CF-4914-9B6D-AB0EAE348B52}" srcOrd="0" destOrd="0" presId="urn:microsoft.com/office/officeart/2005/8/layout/vProcess5"/>
    <dgm:cxn modelId="{58EF2520-1E59-4089-9D33-BA97D02A1094}" type="presParOf" srcId="{54CC2BF8-EA78-47EB-B175-524B82946471}" destId="{4CF2D591-160B-4CF3-AE8F-6D9AECF8EC68}" srcOrd="1" destOrd="0" presId="urn:microsoft.com/office/officeart/2005/8/layout/vProcess5"/>
    <dgm:cxn modelId="{EA1400AA-059F-46A0-AF77-A3C8DC2F7962}" type="presParOf" srcId="{54CC2BF8-EA78-47EB-B175-524B82946471}" destId="{822F19DB-F52F-4B34-B489-427BE462E8BF}" srcOrd="2" destOrd="0" presId="urn:microsoft.com/office/officeart/2005/8/layout/vProcess5"/>
    <dgm:cxn modelId="{2040E867-9F79-466B-8197-553F5BE7CD6C}" type="presParOf" srcId="{54CC2BF8-EA78-47EB-B175-524B82946471}" destId="{9FE738AF-1472-4D91-998E-867DB9020D6B}" srcOrd="3" destOrd="0" presId="urn:microsoft.com/office/officeart/2005/8/layout/vProcess5"/>
    <dgm:cxn modelId="{8F8C8E9A-C232-4EA8-86F2-D0647882F82B}" type="presParOf" srcId="{54CC2BF8-EA78-47EB-B175-524B82946471}" destId="{29F1E0F3-EC31-4B50-8D73-5AFDF13917EB}" srcOrd="4" destOrd="0" presId="urn:microsoft.com/office/officeart/2005/8/layout/vProcess5"/>
    <dgm:cxn modelId="{094E3CAD-E293-44EF-B5DA-78B9D564A02F}" type="presParOf" srcId="{54CC2BF8-EA78-47EB-B175-524B82946471}" destId="{AECB1605-E618-411A-AF28-F189739E4407}" srcOrd="5" destOrd="0" presId="urn:microsoft.com/office/officeart/2005/8/layout/vProcess5"/>
    <dgm:cxn modelId="{9BA282FD-D65D-4381-B73F-32CF7B0F1BFC}" type="presParOf" srcId="{54CC2BF8-EA78-47EB-B175-524B82946471}" destId="{177B6822-2902-4975-A2FD-CCB807482E0E}" srcOrd="6" destOrd="0" presId="urn:microsoft.com/office/officeart/2005/8/layout/vProcess5"/>
    <dgm:cxn modelId="{B7E84739-DD1C-4103-BE7B-51E6BED494BA}" type="presParOf" srcId="{54CC2BF8-EA78-47EB-B175-524B82946471}" destId="{F1A4D9B7-318C-490E-98BF-0C86966FA51B}" srcOrd="7" destOrd="0" presId="urn:microsoft.com/office/officeart/2005/8/layout/vProcess5"/>
    <dgm:cxn modelId="{2ED25D3C-6FA7-4FA4-BEE8-E848BC572FD8}" type="presParOf" srcId="{54CC2BF8-EA78-47EB-B175-524B82946471}" destId="{ED2F5AEB-DF0E-479A-9CA6-EBECB1B6AF48}" srcOrd="8" destOrd="0" presId="urn:microsoft.com/office/officeart/2005/8/layout/vProcess5"/>
    <dgm:cxn modelId="{4CF06733-91F8-4569-A3CF-35B412C088E5}" type="presParOf" srcId="{54CC2BF8-EA78-47EB-B175-524B82946471}" destId="{E330962F-3443-4AD9-AB82-79ED579F74B8}" srcOrd="9" destOrd="0" presId="urn:microsoft.com/office/officeart/2005/8/layout/vProcess5"/>
    <dgm:cxn modelId="{3CE8B310-F285-45DE-8C02-DA70601D8F80}" type="presParOf" srcId="{54CC2BF8-EA78-47EB-B175-524B82946471}" destId="{B7B35026-EBDF-49A2-8BB4-4E6E7CCF982C}" srcOrd="10" destOrd="0" presId="urn:microsoft.com/office/officeart/2005/8/layout/vProcess5"/>
    <dgm:cxn modelId="{8EE82551-4285-4B41-9ECD-43B1B652C99E}" type="presParOf" srcId="{54CC2BF8-EA78-47EB-B175-524B82946471}" destId="{07661FE8-189A-4B98-8C0C-40AA6A04181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0.xml><?xml version="1.0" encoding="utf-8"?>
<dgm:dataModel xmlns:dgm="http://schemas.openxmlformats.org/drawingml/2006/diagram" xmlns:a="http://schemas.openxmlformats.org/drawingml/2006/main">
  <dgm:ptLst>
    <dgm:pt modelId="{A868E5AB-E813-471F-A330-372ECE9496EC}" type="doc">
      <dgm:prSet loTypeId="urn:microsoft.com/office/officeart/2005/8/layout/lProcess2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DCE7885-2A29-44C8-A3FB-D30950E7A29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4000"/>
            <a:t>Observed Non-Event</a:t>
          </a:r>
          <a:endParaRPr lang="en-US" sz="4000" dirty="0"/>
        </a:p>
      </dgm:t>
    </dgm:pt>
    <dgm:pt modelId="{384132EF-7858-46BC-8E06-0818C4A614DE}" type="parTrans" cxnId="{41193A70-4E00-468E-8AC4-0812F880DE20}">
      <dgm:prSet/>
      <dgm:spPr/>
      <dgm:t>
        <a:bodyPr/>
        <a:lstStyle/>
        <a:p>
          <a:endParaRPr lang="en-US"/>
        </a:p>
      </dgm:t>
    </dgm:pt>
    <dgm:pt modelId="{10DC7F2F-97BF-476B-B57E-BBBA06E3FB02}" type="sibTrans" cxnId="{41193A70-4E00-468E-8AC4-0812F880DE20}">
      <dgm:prSet/>
      <dgm:spPr/>
      <dgm:t>
        <a:bodyPr/>
        <a:lstStyle/>
        <a:p>
          <a:endParaRPr lang="en-US"/>
        </a:p>
      </dgm:t>
    </dgm:pt>
    <dgm:pt modelId="{0C14A24F-86D2-44C8-9D16-97EFAA6369E9}">
      <dgm:prSet phldrT="[Text]"/>
      <dgm:spPr>
        <a:blipFill>
          <a:blip xmlns:r="http://schemas.openxmlformats.org/officeDocument/2006/relationships" r:embed="rId1"/>
          <a:stretch>
            <a:fillRect l="-2545" r="-4790" b="-597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B42FD7-9B5A-4251-8714-98E2BE3938EE}" type="parTrans" cxnId="{85F81E0B-F068-4E98-8F8C-E6F34C922C74}">
      <dgm:prSet/>
      <dgm:spPr/>
      <dgm:t>
        <a:bodyPr/>
        <a:lstStyle/>
        <a:p>
          <a:endParaRPr lang="en-US"/>
        </a:p>
      </dgm:t>
    </dgm:pt>
    <dgm:pt modelId="{CAEEF5B0-1795-4AC9-890E-BFCC72B7CCB4}" type="sibTrans" cxnId="{85F81E0B-F068-4E98-8F8C-E6F34C922C74}">
      <dgm:prSet/>
      <dgm:spPr/>
      <dgm:t>
        <a:bodyPr/>
        <a:lstStyle/>
        <a:p>
          <a:endParaRPr lang="en-US"/>
        </a:p>
      </dgm:t>
    </dgm:pt>
    <dgm:pt modelId="{1E746091-C723-4E14-9ECD-2FACC02CC539}">
      <dgm:prSet phldrT="[Text]"/>
      <dgm:spPr>
        <a:blipFill>
          <a:blip xmlns:r="http://schemas.openxmlformats.org/officeDocument/2006/relationships" r:embed="rId2"/>
          <a:stretch>
            <a:fillRect l="-2545" t="-546" r="-4790" b="-655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36DFE4-5841-4BDC-804A-85CAD3F3FD10}" type="parTrans" cxnId="{03B58A1A-3A8E-4237-BC79-ADAEFB4E6A7A}">
      <dgm:prSet/>
      <dgm:spPr/>
      <dgm:t>
        <a:bodyPr/>
        <a:lstStyle/>
        <a:p>
          <a:endParaRPr lang="en-US"/>
        </a:p>
      </dgm:t>
    </dgm:pt>
    <dgm:pt modelId="{1B560EF4-FB44-40FE-A1B6-E076D8271459}" type="sibTrans" cxnId="{03B58A1A-3A8E-4237-BC79-ADAEFB4E6A7A}">
      <dgm:prSet/>
      <dgm:spPr/>
      <dgm:t>
        <a:bodyPr/>
        <a:lstStyle/>
        <a:p>
          <a:endParaRPr lang="en-US"/>
        </a:p>
      </dgm:t>
    </dgm:pt>
    <dgm:pt modelId="{EA391CED-2F17-46D2-B6A9-CAE2205D77CC}">
      <dgm:prSet phldrT="[Text]" custT="1"/>
      <dgm:spPr/>
      <dgm:t>
        <a:bodyPr/>
        <a:lstStyle/>
        <a:p>
          <a:r>
            <a:rPr lang="en-US" sz="4000"/>
            <a:t>Observed Event</a:t>
          </a:r>
          <a:endParaRPr lang="en-US" sz="4000" dirty="0"/>
        </a:p>
      </dgm:t>
    </dgm:pt>
    <dgm:pt modelId="{73B88BF2-C2C7-4ECB-8586-2933B194903F}" type="parTrans" cxnId="{7C78FA93-ABD0-4E12-B3DF-FE1FEF94F4D1}">
      <dgm:prSet/>
      <dgm:spPr/>
      <dgm:t>
        <a:bodyPr/>
        <a:lstStyle/>
        <a:p>
          <a:endParaRPr lang="en-US"/>
        </a:p>
      </dgm:t>
    </dgm:pt>
    <dgm:pt modelId="{03F05CF8-BE10-4305-9738-152463CCD80C}" type="sibTrans" cxnId="{7C78FA93-ABD0-4E12-B3DF-FE1FEF94F4D1}">
      <dgm:prSet/>
      <dgm:spPr/>
      <dgm:t>
        <a:bodyPr/>
        <a:lstStyle/>
        <a:p>
          <a:endParaRPr lang="en-US"/>
        </a:p>
      </dgm:t>
    </dgm:pt>
    <dgm:pt modelId="{8A4EFA72-8FB5-4A6C-AE49-33B87BDAD89A}">
      <dgm:prSet phldrT="[Text]"/>
      <dgm:spPr>
        <a:blipFill>
          <a:blip xmlns:r="http://schemas.openxmlformats.org/officeDocument/2006/relationships" r:embed="rId3"/>
          <a:stretch>
            <a:fillRect l="-1647" r="-3892" b="-597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6CAA633-8960-42A2-9E2D-ADF5322FFEBD}" type="parTrans" cxnId="{AE2DA540-2FAB-4FE8-9053-16E333832433}">
      <dgm:prSet/>
      <dgm:spPr/>
      <dgm:t>
        <a:bodyPr/>
        <a:lstStyle/>
        <a:p>
          <a:endParaRPr lang="en-US"/>
        </a:p>
      </dgm:t>
    </dgm:pt>
    <dgm:pt modelId="{00232759-02F4-4A4C-8C3C-6F8D915D8423}" type="sibTrans" cxnId="{AE2DA540-2FAB-4FE8-9053-16E333832433}">
      <dgm:prSet/>
      <dgm:spPr/>
      <dgm:t>
        <a:bodyPr/>
        <a:lstStyle/>
        <a:p>
          <a:endParaRPr lang="en-US"/>
        </a:p>
      </dgm:t>
    </dgm:pt>
    <dgm:pt modelId="{CE1D9E3E-4544-490A-AEB7-DE776925BE01}">
      <dgm:prSet phldrT="[Text]"/>
      <dgm:spPr>
        <a:blipFill>
          <a:blip xmlns:r="http://schemas.openxmlformats.org/officeDocument/2006/relationships" r:embed="rId4"/>
          <a:stretch>
            <a:fillRect l="-1647" t="-546" r="-3892" b="-655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457B7DA-37A4-41D8-904C-6C06865708F0}" type="parTrans" cxnId="{C42A8952-45DD-4BE9-A1BC-74E75FF755BA}">
      <dgm:prSet/>
      <dgm:spPr/>
      <dgm:t>
        <a:bodyPr/>
        <a:lstStyle/>
        <a:p>
          <a:endParaRPr lang="en-US"/>
        </a:p>
      </dgm:t>
    </dgm:pt>
    <dgm:pt modelId="{BF1E792E-C17D-4B1E-A58D-26A790E880B0}" type="sibTrans" cxnId="{C42A8952-45DD-4BE9-A1BC-74E75FF755BA}">
      <dgm:prSet/>
      <dgm:spPr/>
      <dgm:t>
        <a:bodyPr/>
        <a:lstStyle/>
        <a:p>
          <a:endParaRPr lang="en-US"/>
        </a:p>
      </dgm:t>
    </dgm:pt>
    <dgm:pt modelId="{149A304B-FF7E-403B-9A40-6271FB511736}" type="pres">
      <dgm:prSet presAssocID="{A868E5AB-E813-471F-A330-372ECE9496EC}" presName="theList" presStyleCnt="0">
        <dgm:presLayoutVars>
          <dgm:dir/>
          <dgm:animLvl val="lvl"/>
          <dgm:resizeHandles val="exact"/>
        </dgm:presLayoutVars>
      </dgm:prSet>
      <dgm:spPr/>
    </dgm:pt>
    <dgm:pt modelId="{CCB8CA38-CA17-4519-AFC9-3A35B2FE543F}" type="pres">
      <dgm:prSet presAssocID="{DDCE7885-2A29-44C8-A3FB-D30950E7A297}" presName="compNode" presStyleCnt="0"/>
      <dgm:spPr/>
    </dgm:pt>
    <dgm:pt modelId="{C29129BD-4CE3-4A70-AC3B-0CAD6FEF8406}" type="pres">
      <dgm:prSet presAssocID="{DDCE7885-2A29-44C8-A3FB-D30950E7A297}" presName="aNode" presStyleLbl="bgShp" presStyleIdx="0" presStyleCnt="2"/>
      <dgm:spPr/>
    </dgm:pt>
    <dgm:pt modelId="{5CB9FA48-3E2E-486B-8C39-E96523143DD2}" type="pres">
      <dgm:prSet presAssocID="{DDCE7885-2A29-44C8-A3FB-D30950E7A297}" presName="textNode" presStyleLbl="bgShp" presStyleIdx="0" presStyleCnt="2"/>
      <dgm:spPr/>
    </dgm:pt>
    <dgm:pt modelId="{22EB985C-C8C2-4379-B745-E34F7B8CCF28}" type="pres">
      <dgm:prSet presAssocID="{DDCE7885-2A29-44C8-A3FB-D30950E7A297}" presName="compChildNode" presStyleCnt="0"/>
      <dgm:spPr/>
    </dgm:pt>
    <dgm:pt modelId="{AE1D7F93-9E74-495F-B16B-31800BB4F295}" type="pres">
      <dgm:prSet presAssocID="{DDCE7885-2A29-44C8-A3FB-D30950E7A297}" presName="theInnerList" presStyleCnt="0"/>
      <dgm:spPr/>
    </dgm:pt>
    <dgm:pt modelId="{EBA16C4A-2E27-4051-B5A7-9B77DF4C8692}" type="pres">
      <dgm:prSet presAssocID="{0C14A24F-86D2-44C8-9D16-97EFAA6369E9}" presName="childNode" presStyleLbl="node1" presStyleIdx="0" presStyleCnt="4">
        <dgm:presLayoutVars>
          <dgm:bulletEnabled val="1"/>
        </dgm:presLayoutVars>
      </dgm:prSet>
      <dgm:spPr/>
    </dgm:pt>
    <dgm:pt modelId="{80CCE77A-1750-4445-89EC-3827EFC26B33}" type="pres">
      <dgm:prSet presAssocID="{0C14A24F-86D2-44C8-9D16-97EFAA6369E9}" presName="aSpace2" presStyleCnt="0"/>
      <dgm:spPr/>
    </dgm:pt>
    <dgm:pt modelId="{F431BD3D-8780-4DF4-ADBF-704D66B6DC21}" type="pres">
      <dgm:prSet presAssocID="{1E746091-C723-4E14-9ECD-2FACC02CC539}" presName="childNode" presStyleLbl="node1" presStyleIdx="1" presStyleCnt="4">
        <dgm:presLayoutVars>
          <dgm:bulletEnabled val="1"/>
        </dgm:presLayoutVars>
      </dgm:prSet>
      <dgm:spPr/>
    </dgm:pt>
    <dgm:pt modelId="{633BA238-7DF0-4814-AEF1-0C47970A18A2}" type="pres">
      <dgm:prSet presAssocID="{DDCE7885-2A29-44C8-A3FB-D30950E7A297}" presName="aSpace" presStyleCnt="0"/>
      <dgm:spPr/>
    </dgm:pt>
    <dgm:pt modelId="{B4CE2583-FC5B-47CE-BBC0-63C4C0D46CF1}" type="pres">
      <dgm:prSet presAssocID="{EA391CED-2F17-46D2-B6A9-CAE2205D77CC}" presName="compNode" presStyleCnt="0"/>
      <dgm:spPr/>
    </dgm:pt>
    <dgm:pt modelId="{F2E969E1-A699-4FC5-A5D4-425B088EF53B}" type="pres">
      <dgm:prSet presAssocID="{EA391CED-2F17-46D2-B6A9-CAE2205D77CC}" presName="aNode" presStyleLbl="bgShp" presStyleIdx="1" presStyleCnt="2"/>
      <dgm:spPr/>
    </dgm:pt>
    <dgm:pt modelId="{AB7C172D-95F9-4D7B-AB83-0C8682E3509D}" type="pres">
      <dgm:prSet presAssocID="{EA391CED-2F17-46D2-B6A9-CAE2205D77CC}" presName="textNode" presStyleLbl="bgShp" presStyleIdx="1" presStyleCnt="2"/>
      <dgm:spPr/>
    </dgm:pt>
    <dgm:pt modelId="{3C9B5EEF-BEFE-48A6-813B-209FEE1A54C3}" type="pres">
      <dgm:prSet presAssocID="{EA391CED-2F17-46D2-B6A9-CAE2205D77CC}" presName="compChildNode" presStyleCnt="0"/>
      <dgm:spPr/>
    </dgm:pt>
    <dgm:pt modelId="{17EF77B5-33A9-4ACB-835D-7C165D9728DB}" type="pres">
      <dgm:prSet presAssocID="{EA391CED-2F17-46D2-B6A9-CAE2205D77CC}" presName="theInnerList" presStyleCnt="0"/>
      <dgm:spPr/>
    </dgm:pt>
    <dgm:pt modelId="{FC7E6E78-61F7-4CB3-90B4-1EF829CDD05B}" type="pres">
      <dgm:prSet presAssocID="{8A4EFA72-8FB5-4A6C-AE49-33B87BDAD89A}" presName="childNode" presStyleLbl="node1" presStyleIdx="2" presStyleCnt="4">
        <dgm:presLayoutVars>
          <dgm:bulletEnabled val="1"/>
        </dgm:presLayoutVars>
      </dgm:prSet>
      <dgm:spPr/>
    </dgm:pt>
    <dgm:pt modelId="{D65CD96D-5A18-4172-955C-C364A1EB97FF}" type="pres">
      <dgm:prSet presAssocID="{8A4EFA72-8FB5-4A6C-AE49-33B87BDAD89A}" presName="aSpace2" presStyleCnt="0"/>
      <dgm:spPr/>
    </dgm:pt>
    <dgm:pt modelId="{D8AA316E-9CCB-4322-828E-9D3C34567403}" type="pres">
      <dgm:prSet presAssocID="{CE1D9E3E-4544-490A-AEB7-DE776925BE01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85F81E0B-F068-4E98-8F8C-E6F34C922C74}" srcId="{DDCE7885-2A29-44C8-A3FB-D30950E7A297}" destId="{0C14A24F-86D2-44C8-9D16-97EFAA6369E9}" srcOrd="0" destOrd="0" parTransId="{7AB42FD7-9B5A-4251-8714-98E2BE3938EE}" sibTransId="{CAEEF5B0-1795-4AC9-890E-BFCC72B7CCB4}"/>
    <dgm:cxn modelId="{03B58A1A-3A8E-4237-BC79-ADAEFB4E6A7A}" srcId="{DDCE7885-2A29-44C8-A3FB-D30950E7A297}" destId="{1E746091-C723-4E14-9ECD-2FACC02CC539}" srcOrd="1" destOrd="0" parTransId="{CC36DFE4-5841-4BDC-804A-85CAD3F3FD10}" sibTransId="{1B560EF4-FB44-40FE-A1B6-E076D8271459}"/>
    <dgm:cxn modelId="{C3164B21-6031-4AD8-92C2-E665C829376E}" type="presOf" srcId="{A868E5AB-E813-471F-A330-372ECE9496EC}" destId="{149A304B-FF7E-403B-9A40-6271FB511736}" srcOrd="0" destOrd="0" presId="urn:microsoft.com/office/officeart/2005/8/layout/lProcess2"/>
    <dgm:cxn modelId="{AE2DA540-2FAB-4FE8-9053-16E333832433}" srcId="{EA391CED-2F17-46D2-B6A9-CAE2205D77CC}" destId="{8A4EFA72-8FB5-4A6C-AE49-33B87BDAD89A}" srcOrd="0" destOrd="0" parTransId="{E6CAA633-8960-42A2-9E2D-ADF5322FFEBD}" sibTransId="{00232759-02F4-4A4C-8C3C-6F8D915D8423}"/>
    <dgm:cxn modelId="{7D9DA16A-72E8-4D43-8FDD-5DEB6A0AE6DA}" type="presOf" srcId="{EA391CED-2F17-46D2-B6A9-CAE2205D77CC}" destId="{AB7C172D-95F9-4D7B-AB83-0C8682E3509D}" srcOrd="1" destOrd="0" presId="urn:microsoft.com/office/officeart/2005/8/layout/lProcess2"/>
    <dgm:cxn modelId="{41193A70-4E00-468E-8AC4-0812F880DE20}" srcId="{A868E5AB-E813-471F-A330-372ECE9496EC}" destId="{DDCE7885-2A29-44C8-A3FB-D30950E7A297}" srcOrd="0" destOrd="0" parTransId="{384132EF-7858-46BC-8E06-0818C4A614DE}" sibTransId="{10DC7F2F-97BF-476B-B57E-BBBA06E3FB02}"/>
    <dgm:cxn modelId="{C42A8952-45DD-4BE9-A1BC-74E75FF755BA}" srcId="{EA391CED-2F17-46D2-B6A9-CAE2205D77CC}" destId="{CE1D9E3E-4544-490A-AEB7-DE776925BE01}" srcOrd="1" destOrd="0" parTransId="{A457B7DA-37A4-41D8-904C-6C06865708F0}" sibTransId="{BF1E792E-C17D-4B1E-A58D-26A790E880B0}"/>
    <dgm:cxn modelId="{463E1755-952C-43B6-BD94-12C15B526532}" type="presOf" srcId="{DDCE7885-2A29-44C8-A3FB-D30950E7A297}" destId="{5CB9FA48-3E2E-486B-8C39-E96523143DD2}" srcOrd="1" destOrd="0" presId="urn:microsoft.com/office/officeart/2005/8/layout/lProcess2"/>
    <dgm:cxn modelId="{405A5B83-6CDB-4C57-906C-643954E4FB43}" type="presOf" srcId="{CE1D9E3E-4544-490A-AEB7-DE776925BE01}" destId="{D8AA316E-9CCB-4322-828E-9D3C34567403}" srcOrd="0" destOrd="0" presId="urn:microsoft.com/office/officeart/2005/8/layout/lProcess2"/>
    <dgm:cxn modelId="{CF37EA8A-1639-4A9C-9D54-2524E517A130}" type="presOf" srcId="{0C14A24F-86D2-44C8-9D16-97EFAA6369E9}" destId="{EBA16C4A-2E27-4051-B5A7-9B77DF4C8692}" srcOrd="0" destOrd="0" presId="urn:microsoft.com/office/officeart/2005/8/layout/lProcess2"/>
    <dgm:cxn modelId="{7C78FA93-ABD0-4E12-B3DF-FE1FEF94F4D1}" srcId="{A868E5AB-E813-471F-A330-372ECE9496EC}" destId="{EA391CED-2F17-46D2-B6A9-CAE2205D77CC}" srcOrd="1" destOrd="0" parTransId="{73B88BF2-C2C7-4ECB-8586-2933B194903F}" sibTransId="{03F05CF8-BE10-4305-9738-152463CCD80C}"/>
    <dgm:cxn modelId="{5B15D899-E7F4-4207-B988-5349375F2DEA}" type="presOf" srcId="{1E746091-C723-4E14-9ECD-2FACC02CC539}" destId="{F431BD3D-8780-4DF4-ADBF-704D66B6DC21}" srcOrd="0" destOrd="0" presId="urn:microsoft.com/office/officeart/2005/8/layout/lProcess2"/>
    <dgm:cxn modelId="{AC5ACEBB-6934-40FC-90F2-1CFF5CD6FEBD}" type="presOf" srcId="{EA391CED-2F17-46D2-B6A9-CAE2205D77CC}" destId="{F2E969E1-A699-4FC5-A5D4-425B088EF53B}" srcOrd="0" destOrd="0" presId="urn:microsoft.com/office/officeart/2005/8/layout/lProcess2"/>
    <dgm:cxn modelId="{C2FA93E9-80BE-4F51-A092-5E4E25166AC5}" type="presOf" srcId="{8A4EFA72-8FB5-4A6C-AE49-33B87BDAD89A}" destId="{FC7E6E78-61F7-4CB3-90B4-1EF829CDD05B}" srcOrd="0" destOrd="0" presId="urn:microsoft.com/office/officeart/2005/8/layout/lProcess2"/>
    <dgm:cxn modelId="{7AAEBDF9-4DC4-47D1-9489-839113BCC413}" type="presOf" srcId="{DDCE7885-2A29-44C8-A3FB-D30950E7A297}" destId="{C29129BD-4CE3-4A70-AC3B-0CAD6FEF8406}" srcOrd="0" destOrd="0" presId="urn:microsoft.com/office/officeart/2005/8/layout/lProcess2"/>
    <dgm:cxn modelId="{06EF13CF-E30E-4025-8FB5-FDFD0D0980BA}" type="presParOf" srcId="{149A304B-FF7E-403B-9A40-6271FB511736}" destId="{CCB8CA38-CA17-4519-AFC9-3A35B2FE543F}" srcOrd="0" destOrd="0" presId="urn:microsoft.com/office/officeart/2005/8/layout/lProcess2"/>
    <dgm:cxn modelId="{D112F486-9B78-4B2A-A79A-80DD09211F06}" type="presParOf" srcId="{CCB8CA38-CA17-4519-AFC9-3A35B2FE543F}" destId="{C29129BD-4CE3-4A70-AC3B-0CAD6FEF8406}" srcOrd="0" destOrd="0" presId="urn:microsoft.com/office/officeart/2005/8/layout/lProcess2"/>
    <dgm:cxn modelId="{60B9FA40-E51D-4A30-9500-AA115235B8BA}" type="presParOf" srcId="{CCB8CA38-CA17-4519-AFC9-3A35B2FE543F}" destId="{5CB9FA48-3E2E-486B-8C39-E96523143DD2}" srcOrd="1" destOrd="0" presId="urn:microsoft.com/office/officeart/2005/8/layout/lProcess2"/>
    <dgm:cxn modelId="{6C5E5223-9BB4-4076-A412-412E3ECCA786}" type="presParOf" srcId="{CCB8CA38-CA17-4519-AFC9-3A35B2FE543F}" destId="{22EB985C-C8C2-4379-B745-E34F7B8CCF28}" srcOrd="2" destOrd="0" presId="urn:microsoft.com/office/officeart/2005/8/layout/lProcess2"/>
    <dgm:cxn modelId="{21A5326F-9DD0-47FF-AF59-5D13C78DDC3D}" type="presParOf" srcId="{22EB985C-C8C2-4379-B745-E34F7B8CCF28}" destId="{AE1D7F93-9E74-495F-B16B-31800BB4F295}" srcOrd="0" destOrd="0" presId="urn:microsoft.com/office/officeart/2005/8/layout/lProcess2"/>
    <dgm:cxn modelId="{4A1A2685-F2A0-4DC1-BDEC-A43DCBCED869}" type="presParOf" srcId="{AE1D7F93-9E74-495F-B16B-31800BB4F295}" destId="{EBA16C4A-2E27-4051-B5A7-9B77DF4C8692}" srcOrd="0" destOrd="0" presId="urn:microsoft.com/office/officeart/2005/8/layout/lProcess2"/>
    <dgm:cxn modelId="{5B1B598E-8098-4CA7-A27E-D0D95ECF1A3A}" type="presParOf" srcId="{AE1D7F93-9E74-495F-B16B-31800BB4F295}" destId="{80CCE77A-1750-4445-89EC-3827EFC26B33}" srcOrd="1" destOrd="0" presId="urn:microsoft.com/office/officeart/2005/8/layout/lProcess2"/>
    <dgm:cxn modelId="{B1DE0282-E209-4B3B-8761-8911AD00A9A6}" type="presParOf" srcId="{AE1D7F93-9E74-495F-B16B-31800BB4F295}" destId="{F431BD3D-8780-4DF4-ADBF-704D66B6DC21}" srcOrd="2" destOrd="0" presId="urn:microsoft.com/office/officeart/2005/8/layout/lProcess2"/>
    <dgm:cxn modelId="{4B6D4D07-1507-4FE3-A322-AADAD92D1856}" type="presParOf" srcId="{149A304B-FF7E-403B-9A40-6271FB511736}" destId="{633BA238-7DF0-4814-AEF1-0C47970A18A2}" srcOrd="1" destOrd="0" presId="urn:microsoft.com/office/officeart/2005/8/layout/lProcess2"/>
    <dgm:cxn modelId="{D1B3C3D5-1F66-4698-B4A6-138260511F90}" type="presParOf" srcId="{149A304B-FF7E-403B-9A40-6271FB511736}" destId="{B4CE2583-FC5B-47CE-BBC0-63C4C0D46CF1}" srcOrd="2" destOrd="0" presId="urn:microsoft.com/office/officeart/2005/8/layout/lProcess2"/>
    <dgm:cxn modelId="{EB9484E0-48FD-48AA-B9C5-D4CEB315E172}" type="presParOf" srcId="{B4CE2583-FC5B-47CE-BBC0-63C4C0D46CF1}" destId="{F2E969E1-A699-4FC5-A5D4-425B088EF53B}" srcOrd="0" destOrd="0" presId="urn:microsoft.com/office/officeart/2005/8/layout/lProcess2"/>
    <dgm:cxn modelId="{4B5149E3-537E-4DE0-8DF4-4A81EEEDA4BE}" type="presParOf" srcId="{B4CE2583-FC5B-47CE-BBC0-63C4C0D46CF1}" destId="{AB7C172D-95F9-4D7B-AB83-0C8682E3509D}" srcOrd="1" destOrd="0" presId="urn:microsoft.com/office/officeart/2005/8/layout/lProcess2"/>
    <dgm:cxn modelId="{9F9513ED-2A70-48F7-8355-6A90040DA788}" type="presParOf" srcId="{B4CE2583-FC5B-47CE-BBC0-63C4C0D46CF1}" destId="{3C9B5EEF-BEFE-48A6-813B-209FEE1A54C3}" srcOrd="2" destOrd="0" presId="urn:microsoft.com/office/officeart/2005/8/layout/lProcess2"/>
    <dgm:cxn modelId="{942C52BC-1421-43FF-9E96-B2DE4591BC2F}" type="presParOf" srcId="{3C9B5EEF-BEFE-48A6-813B-209FEE1A54C3}" destId="{17EF77B5-33A9-4ACB-835D-7C165D9728DB}" srcOrd="0" destOrd="0" presId="urn:microsoft.com/office/officeart/2005/8/layout/lProcess2"/>
    <dgm:cxn modelId="{26184533-F14E-410C-AB3B-C9C50EF3DD1D}" type="presParOf" srcId="{17EF77B5-33A9-4ACB-835D-7C165D9728DB}" destId="{FC7E6E78-61F7-4CB3-90B4-1EF829CDD05B}" srcOrd="0" destOrd="0" presId="urn:microsoft.com/office/officeart/2005/8/layout/lProcess2"/>
    <dgm:cxn modelId="{90E9EB7B-EC77-4673-AD28-2BF7A4B6F05F}" type="presParOf" srcId="{17EF77B5-33A9-4ACB-835D-7C165D9728DB}" destId="{D65CD96D-5A18-4172-955C-C364A1EB97FF}" srcOrd="1" destOrd="0" presId="urn:microsoft.com/office/officeart/2005/8/layout/lProcess2"/>
    <dgm:cxn modelId="{9CC48500-3239-4898-9299-5B7E778BE6FA}" type="presParOf" srcId="{17EF77B5-33A9-4ACB-835D-7C165D9728DB}" destId="{D8AA316E-9CCB-4322-828E-9D3C3456740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68E5AB-E813-471F-A330-372ECE9496EC}" type="doc">
      <dgm:prSet loTypeId="urn:microsoft.com/office/officeart/2005/8/layout/lProcess2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DCE7885-2A29-44C8-A3FB-D30950E7A29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4000"/>
            <a:t>Observed Non-Event</a:t>
          </a:r>
          <a:endParaRPr lang="en-US" sz="4000" dirty="0"/>
        </a:p>
      </dgm:t>
    </dgm:pt>
    <dgm:pt modelId="{384132EF-7858-46BC-8E06-0818C4A614DE}" type="parTrans" cxnId="{41193A70-4E00-468E-8AC4-0812F880DE20}">
      <dgm:prSet/>
      <dgm:spPr/>
      <dgm:t>
        <a:bodyPr/>
        <a:lstStyle/>
        <a:p>
          <a:endParaRPr lang="en-US"/>
        </a:p>
      </dgm:t>
    </dgm:pt>
    <dgm:pt modelId="{10DC7F2F-97BF-476B-B57E-BBBA06E3FB02}" type="sibTrans" cxnId="{41193A70-4E00-468E-8AC4-0812F880DE2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C14A24F-86D2-44C8-9D16-97EFAA6369E9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  <m:r>
                    <a:rPr lang="en-US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dirty="0"/>
                <a:t>, then predicted target is Event</a:t>
              </a:r>
            </a:p>
          </dgm:t>
        </dgm:pt>
      </mc:Choice>
      <mc:Fallback xmlns="">
        <dgm:pt modelId="{0C14A24F-86D2-44C8-9D16-97EFAA6369E9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i="0">
                  <a:latin typeface="Cambria Math" panose="02040503050406030204" pitchFamily="18" charset="0"/>
                </a:rPr>
                <a:t>𝑝_</a:t>
              </a:r>
              <a:r>
                <a:rPr lang="en-US" b="0" i="0">
                  <a:latin typeface="Cambria Math" panose="02040503050406030204" pitchFamily="18" charset="0"/>
                </a:rPr>
                <a:t>𝑘0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i="0">
                  <a:latin typeface="Cambria Math" panose="02040503050406030204" pitchFamily="18" charset="0"/>
                </a:rPr>
                <a:t>𝑡</a:t>
              </a:r>
              <a:r>
                <a:rPr lang="en-US" dirty="0"/>
                <a:t>, then predicted target is Event</a:t>
              </a:r>
            </a:p>
          </dgm:t>
        </dgm:pt>
      </mc:Fallback>
    </mc:AlternateContent>
    <dgm:pt modelId="{7AB42FD7-9B5A-4251-8714-98E2BE3938EE}" type="parTrans" cxnId="{85F81E0B-F068-4E98-8F8C-E6F34C922C74}">
      <dgm:prSet/>
      <dgm:spPr/>
      <dgm:t>
        <a:bodyPr/>
        <a:lstStyle/>
        <a:p>
          <a:endParaRPr lang="en-US"/>
        </a:p>
      </dgm:t>
    </dgm:pt>
    <dgm:pt modelId="{CAEEF5B0-1795-4AC9-890E-BFCC72B7CCB4}" type="sibTrans" cxnId="{85F81E0B-F068-4E98-8F8C-E6F34C922C7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E746091-C723-4E14-9ECD-2FACC02CC539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en-US" i="1">
                      <a:latin typeface="Cambria Math" panose="02040503050406030204" pitchFamily="18" charset="0"/>
                    </a:rPr>
                    <m:t>&lt;</m:t>
                  </m:r>
                  <m:r>
                    <a:rPr lang="en-US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dirty="0"/>
                <a:t>, then predicted target is Non-Event</a:t>
              </a:r>
            </a:p>
          </dgm:t>
        </dgm:pt>
      </mc:Choice>
      <mc:Fallback xmlns="">
        <dgm:pt modelId="{1E746091-C723-4E14-9ECD-2FACC02CC539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i="0">
                  <a:latin typeface="Cambria Math" panose="02040503050406030204" pitchFamily="18" charset="0"/>
                </a:rPr>
                <a:t>𝑝_</a:t>
              </a:r>
              <a:r>
                <a:rPr lang="en-US" b="0" i="0">
                  <a:latin typeface="Cambria Math" panose="02040503050406030204" pitchFamily="18" charset="0"/>
                </a:rPr>
                <a:t>𝑘0</a:t>
              </a:r>
              <a:r>
                <a:rPr lang="en-US" i="0">
                  <a:latin typeface="Cambria Math" panose="02040503050406030204" pitchFamily="18" charset="0"/>
                </a:rPr>
                <a:t>&lt;𝑡</a:t>
              </a:r>
              <a:r>
                <a:rPr lang="en-US" dirty="0"/>
                <a:t>, then predicted target is Non-Event</a:t>
              </a:r>
            </a:p>
          </dgm:t>
        </dgm:pt>
      </mc:Fallback>
    </mc:AlternateContent>
    <dgm:pt modelId="{CC36DFE4-5841-4BDC-804A-85CAD3F3FD10}" type="parTrans" cxnId="{03B58A1A-3A8E-4237-BC79-ADAEFB4E6A7A}">
      <dgm:prSet/>
      <dgm:spPr/>
      <dgm:t>
        <a:bodyPr/>
        <a:lstStyle/>
        <a:p>
          <a:endParaRPr lang="en-US"/>
        </a:p>
      </dgm:t>
    </dgm:pt>
    <dgm:pt modelId="{1B560EF4-FB44-40FE-A1B6-E076D8271459}" type="sibTrans" cxnId="{03B58A1A-3A8E-4237-BC79-ADAEFB4E6A7A}">
      <dgm:prSet/>
      <dgm:spPr/>
      <dgm:t>
        <a:bodyPr/>
        <a:lstStyle/>
        <a:p>
          <a:endParaRPr lang="en-US"/>
        </a:p>
      </dgm:t>
    </dgm:pt>
    <dgm:pt modelId="{EA391CED-2F17-46D2-B6A9-CAE2205D77CC}">
      <dgm:prSet phldrT="[Text]" custT="1"/>
      <dgm:spPr/>
      <dgm:t>
        <a:bodyPr/>
        <a:lstStyle/>
        <a:p>
          <a:r>
            <a:rPr lang="en-US" sz="4000"/>
            <a:t>Observed Event</a:t>
          </a:r>
          <a:endParaRPr lang="en-US" sz="4000" dirty="0"/>
        </a:p>
      </dgm:t>
    </dgm:pt>
    <dgm:pt modelId="{73B88BF2-C2C7-4ECB-8586-2933B194903F}" type="parTrans" cxnId="{7C78FA93-ABD0-4E12-B3DF-FE1FEF94F4D1}">
      <dgm:prSet/>
      <dgm:spPr/>
      <dgm:t>
        <a:bodyPr/>
        <a:lstStyle/>
        <a:p>
          <a:endParaRPr lang="en-US"/>
        </a:p>
      </dgm:t>
    </dgm:pt>
    <dgm:pt modelId="{03F05CF8-BE10-4305-9738-152463CCD80C}" type="sibTrans" cxnId="{7C78FA93-ABD0-4E12-B3DF-FE1FEF94F4D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A4EFA72-8FB5-4A6C-AE49-33B87BDAD89A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dirty="0"/>
                <a:t>, then predicted target is Event</a:t>
              </a:r>
            </a:p>
          </dgm:t>
        </dgm:pt>
      </mc:Choice>
      <mc:Fallback xmlns="">
        <dgm:pt modelId="{8A4EFA72-8FB5-4A6C-AE49-33B87BDAD89A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i="0">
                  <a:latin typeface="Cambria Math" panose="02040503050406030204" pitchFamily="18" charset="0"/>
                </a:rPr>
                <a:t>𝑝_𝑙1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b="0" i="0">
                  <a:latin typeface="Cambria Math" panose="02040503050406030204" pitchFamily="18" charset="0"/>
                </a:rPr>
                <a:t>𝑡</a:t>
              </a:r>
              <a:r>
                <a:rPr lang="en-US" dirty="0"/>
                <a:t>, then predicted target is Event</a:t>
              </a:r>
            </a:p>
          </dgm:t>
        </dgm:pt>
      </mc:Fallback>
    </mc:AlternateContent>
    <dgm:pt modelId="{E6CAA633-8960-42A2-9E2D-ADF5322FFEBD}" type="parTrans" cxnId="{AE2DA540-2FAB-4FE8-9053-16E333832433}">
      <dgm:prSet/>
      <dgm:spPr/>
      <dgm:t>
        <a:bodyPr/>
        <a:lstStyle/>
        <a:p>
          <a:endParaRPr lang="en-US"/>
        </a:p>
      </dgm:t>
    </dgm:pt>
    <dgm:pt modelId="{00232759-02F4-4A4C-8C3C-6F8D915D8423}" type="sibTrans" cxnId="{AE2DA540-2FAB-4FE8-9053-16E33383243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E1D9E3E-4544-490A-AEB7-DE776925BE01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&lt;</m:t>
                  </m:r>
                  <m:r>
                    <a:rPr lang="en-US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dirty="0"/>
                <a:t>, then predicted target is Non-Event</a:t>
              </a:r>
            </a:p>
          </dgm:t>
        </dgm:pt>
      </mc:Choice>
      <mc:Fallback xmlns="">
        <dgm:pt modelId="{CE1D9E3E-4544-490A-AEB7-DE776925BE01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i="0">
                  <a:latin typeface="Cambria Math" panose="02040503050406030204" pitchFamily="18" charset="0"/>
                </a:rPr>
                <a:t>𝑝_𝑙1</a:t>
              </a:r>
              <a:r>
                <a:rPr lang="en-US" b="0" i="0">
                  <a:latin typeface="Cambria Math" panose="02040503050406030204" pitchFamily="18" charset="0"/>
                </a:rPr>
                <a:t>&lt;</a:t>
              </a:r>
              <a:r>
                <a:rPr lang="en-US" i="0">
                  <a:latin typeface="Cambria Math" panose="02040503050406030204" pitchFamily="18" charset="0"/>
                </a:rPr>
                <a:t>𝑡</a:t>
              </a:r>
              <a:r>
                <a:rPr lang="en-US" dirty="0"/>
                <a:t>, then predicted target is Non-Event</a:t>
              </a:r>
            </a:p>
          </dgm:t>
        </dgm:pt>
      </mc:Fallback>
    </mc:AlternateContent>
    <dgm:pt modelId="{A457B7DA-37A4-41D8-904C-6C06865708F0}" type="parTrans" cxnId="{C42A8952-45DD-4BE9-A1BC-74E75FF755BA}">
      <dgm:prSet/>
      <dgm:spPr/>
      <dgm:t>
        <a:bodyPr/>
        <a:lstStyle/>
        <a:p>
          <a:endParaRPr lang="en-US"/>
        </a:p>
      </dgm:t>
    </dgm:pt>
    <dgm:pt modelId="{BF1E792E-C17D-4B1E-A58D-26A790E880B0}" type="sibTrans" cxnId="{C42A8952-45DD-4BE9-A1BC-74E75FF755BA}">
      <dgm:prSet/>
      <dgm:spPr/>
      <dgm:t>
        <a:bodyPr/>
        <a:lstStyle/>
        <a:p>
          <a:endParaRPr lang="en-US"/>
        </a:p>
      </dgm:t>
    </dgm:pt>
    <dgm:pt modelId="{149A304B-FF7E-403B-9A40-6271FB511736}" type="pres">
      <dgm:prSet presAssocID="{A868E5AB-E813-471F-A330-372ECE9496EC}" presName="theList" presStyleCnt="0">
        <dgm:presLayoutVars>
          <dgm:dir/>
          <dgm:animLvl val="lvl"/>
          <dgm:resizeHandles val="exact"/>
        </dgm:presLayoutVars>
      </dgm:prSet>
      <dgm:spPr/>
    </dgm:pt>
    <dgm:pt modelId="{CCB8CA38-CA17-4519-AFC9-3A35B2FE543F}" type="pres">
      <dgm:prSet presAssocID="{DDCE7885-2A29-44C8-A3FB-D30950E7A297}" presName="compNode" presStyleCnt="0"/>
      <dgm:spPr/>
    </dgm:pt>
    <dgm:pt modelId="{C29129BD-4CE3-4A70-AC3B-0CAD6FEF8406}" type="pres">
      <dgm:prSet presAssocID="{DDCE7885-2A29-44C8-A3FB-D30950E7A297}" presName="aNode" presStyleLbl="bgShp" presStyleIdx="0" presStyleCnt="2"/>
      <dgm:spPr/>
    </dgm:pt>
    <dgm:pt modelId="{5CB9FA48-3E2E-486B-8C39-E96523143DD2}" type="pres">
      <dgm:prSet presAssocID="{DDCE7885-2A29-44C8-A3FB-D30950E7A297}" presName="textNode" presStyleLbl="bgShp" presStyleIdx="0" presStyleCnt="2"/>
      <dgm:spPr/>
    </dgm:pt>
    <dgm:pt modelId="{22EB985C-C8C2-4379-B745-E34F7B8CCF28}" type="pres">
      <dgm:prSet presAssocID="{DDCE7885-2A29-44C8-A3FB-D30950E7A297}" presName="compChildNode" presStyleCnt="0"/>
      <dgm:spPr/>
    </dgm:pt>
    <dgm:pt modelId="{AE1D7F93-9E74-495F-B16B-31800BB4F295}" type="pres">
      <dgm:prSet presAssocID="{DDCE7885-2A29-44C8-A3FB-D30950E7A297}" presName="theInnerList" presStyleCnt="0"/>
      <dgm:spPr/>
    </dgm:pt>
    <dgm:pt modelId="{EBA16C4A-2E27-4051-B5A7-9B77DF4C8692}" type="pres">
      <dgm:prSet presAssocID="{0C14A24F-86D2-44C8-9D16-97EFAA6369E9}" presName="childNode" presStyleLbl="node1" presStyleIdx="0" presStyleCnt="4">
        <dgm:presLayoutVars>
          <dgm:bulletEnabled val="1"/>
        </dgm:presLayoutVars>
      </dgm:prSet>
      <dgm:spPr/>
    </dgm:pt>
    <dgm:pt modelId="{80CCE77A-1750-4445-89EC-3827EFC26B33}" type="pres">
      <dgm:prSet presAssocID="{0C14A24F-86D2-44C8-9D16-97EFAA6369E9}" presName="aSpace2" presStyleCnt="0"/>
      <dgm:spPr/>
    </dgm:pt>
    <dgm:pt modelId="{F431BD3D-8780-4DF4-ADBF-704D66B6DC21}" type="pres">
      <dgm:prSet presAssocID="{1E746091-C723-4E14-9ECD-2FACC02CC539}" presName="childNode" presStyleLbl="node1" presStyleIdx="1" presStyleCnt="4">
        <dgm:presLayoutVars>
          <dgm:bulletEnabled val="1"/>
        </dgm:presLayoutVars>
      </dgm:prSet>
      <dgm:spPr/>
    </dgm:pt>
    <dgm:pt modelId="{633BA238-7DF0-4814-AEF1-0C47970A18A2}" type="pres">
      <dgm:prSet presAssocID="{DDCE7885-2A29-44C8-A3FB-D30950E7A297}" presName="aSpace" presStyleCnt="0"/>
      <dgm:spPr/>
    </dgm:pt>
    <dgm:pt modelId="{B4CE2583-FC5B-47CE-BBC0-63C4C0D46CF1}" type="pres">
      <dgm:prSet presAssocID="{EA391CED-2F17-46D2-B6A9-CAE2205D77CC}" presName="compNode" presStyleCnt="0"/>
      <dgm:spPr/>
    </dgm:pt>
    <dgm:pt modelId="{F2E969E1-A699-4FC5-A5D4-425B088EF53B}" type="pres">
      <dgm:prSet presAssocID="{EA391CED-2F17-46D2-B6A9-CAE2205D77CC}" presName="aNode" presStyleLbl="bgShp" presStyleIdx="1" presStyleCnt="2"/>
      <dgm:spPr/>
    </dgm:pt>
    <dgm:pt modelId="{AB7C172D-95F9-4D7B-AB83-0C8682E3509D}" type="pres">
      <dgm:prSet presAssocID="{EA391CED-2F17-46D2-B6A9-CAE2205D77CC}" presName="textNode" presStyleLbl="bgShp" presStyleIdx="1" presStyleCnt="2"/>
      <dgm:spPr/>
    </dgm:pt>
    <dgm:pt modelId="{3C9B5EEF-BEFE-48A6-813B-209FEE1A54C3}" type="pres">
      <dgm:prSet presAssocID="{EA391CED-2F17-46D2-B6A9-CAE2205D77CC}" presName="compChildNode" presStyleCnt="0"/>
      <dgm:spPr/>
    </dgm:pt>
    <dgm:pt modelId="{17EF77B5-33A9-4ACB-835D-7C165D9728DB}" type="pres">
      <dgm:prSet presAssocID="{EA391CED-2F17-46D2-B6A9-CAE2205D77CC}" presName="theInnerList" presStyleCnt="0"/>
      <dgm:spPr/>
    </dgm:pt>
    <dgm:pt modelId="{FC7E6E78-61F7-4CB3-90B4-1EF829CDD05B}" type="pres">
      <dgm:prSet presAssocID="{8A4EFA72-8FB5-4A6C-AE49-33B87BDAD89A}" presName="childNode" presStyleLbl="node1" presStyleIdx="2" presStyleCnt="4">
        <dgm:presLayoutVars>
          <dgm:bulletEnabled val="1"/>
        </dgm:presLayoutVars>
      </dgm:prSet>
      <dgm:spPr/>
    </dgm:pt>
    <dgm:pt modelId="{D65CD96D-5A18-4172-955C-C364A1EB97FF}" type="pres">
      <dgm:prSet presAssocID="{8A4EFA72-8FB5-4A6C-AE49-33B87BDAD89A}" presName="aSpace2" presStyleCnt="0"/>
      <dgm:spPr/>
    </dgm:pt>
    <dgm:pt modelId="{D8AA316E-9CCB-4322-828E-9D3C34567403}" type="pres">
      <dgm:prSet presAssocID="{CE1D9E3E-4544-490A-AEB7-DE776925BE01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85F81E0B-F068-4E98-8F8C-E6F34C922C74}" srcId="{DDCE7885-2A29-44C8-A3FB-D30950E7A297}" destId="{0C14A24F-86D2-44C8-9D16-97EFAA6369E9}" srcOrd="0" destOrd="0" parTransId="{7AB42FD7-9B5A-4251-8714-98E2BE3938EE}" sibTransId="{CAEEF5B0-1795-4AC9-890E-BFCC72B7CCB4}"/>
    <dgm:cxn modelId="{03B58A1A-3A8E-4237-BC79-ADAEFB4E6A7A}" srcId="{DDCE7885-2A29-44C8-A3FB-D30950E7A297}" destId="{1E746091-C723-4E14-9ECD-2FACC02CC539}" srcOrd="1" destOrd="0" parTransId="{CC36DFE4-5841-4BDC-804A-85CAD3F3FD10}" sibTransId="{1B560EF4-FB44-40FE-A1B6-E076D8271459}"/>
    <dgm:cxn modelId="{C3164B21-6031-4AD8-92C2-E665C829376E}" type="presOf" srcId="{A868E5AB-E813-471F-A330-372ECE9496EC}" destId="{149A304B-FF7E-403B-9A40-6271FB511736}" srcOrd="0" destOrd="0" presId="urn:microsoft.com/office/officeart/2005/8/layout/lProcess2"/>
    <dgm:cxn modelId="{AE2DA540-2FAB-4FE8-9053-16E333832433}" srcId="{EA391CED-2F17-46D2-B6A9-CAE2205D77CC}" destId="{8A4EFA72-8FB5-4A6C-AE49-33B87BDAD89A}" srcOrd="0" destOrd="0" parTransId="{E6CAA633-8960-42A2-9E2D-ADF5322FFEBD}" sibTransId="{00232759-02F4-4A4C-8C3C-6F8D915D8423}"/>
    <dgm:cxn modelId="{7D9DA16A-72E8-4D43-8FDD-5DEB6A0AE6DA}" type="presOf" srcId="{EA391CED-2F17-46D2-B6A9-CAE2205D77CC}" destId="{AB7C172D-95F9-4D7B-AB83-0C8682E3509D}" srcOrd="1" destOrd="0" presId="urn:microsoft.com/office/officeart/2005/8/layout/lProcess2"/>
    <dgm:cxn modelId="{41193A70-4E00-468E-8AC4-0812F880DE20}" srcId="{A868E5AB-E813-471F-A330-372ECE9496EC}" destId="{DDCE7885-2A29-44C8-A3FB-D30950E7A297}" srcOrd="0" destOrd="0" parTransId="{384132EF-7858-46BC-8E06-0818C4A614DE}" sibTransId="{10DC7F2F-97BF-476B-B57E-BBBA06E3FB02}"/>
    <dgm:cxn modelId="{C42A8952-45DD-4BE9-A1BC-74E75FF755BA}" srcId="{EA391CED-2F17-46D2-B6A9-CAE2205D77CC}" destId="{CE1D9E3E-4544-490A-AEB7-DE776925BE01}" srcOrd="1" destOrd="0" parTransId="{A457B7DA-37A4-41D8-904C-6C06865708F0}" sibTransId="{BF1E792E-C17D-4B1E-A58D-26A790E880B0}"/>
    <dgm:cxn modelId="{463E1755-952C-43B6-BD94-12C15B526532}" type="presOf" srcId="{DDCE7885-2A29-44C8-A3FB-D30950E7A297}" destId="{5CB9FA48-3E2E-486B-8C39-E96523143DD2}" srcOrd="1" destOrd="0" presId="urn:microsoft.com/office/officeart/2005/8/layout/lProcess2"/>
    <dgm:cxn modelId="{405A5B83-6CDB-4C57-906C-643954E4FB43}" type="presOf" srcId="{CE1D9E3E-4544-490A-AEB7-DE776925BE01}" destId="{D8AA316E-9CCB-4322-828E-9D3C34567403}" srcOrd="0" destOrd="0" presId="urn:microsoft.com/office/officeart/2005/8/layout/lProcess2"/>
    <dgm:cxn modelId="{CF37EA8A-1639-4A9C-9D54-2524E517A130}" type="presOf" srcId="{0C14A24F-86D2-44C8-9D16-97EFAA6369E9}" destId="{EBA16C4A-2E27-4051-B5A7-9B77DF4C8692}" srcOrd="0" destOrd="0" presId="urn:microsoft.com/office/officeart/2005/8/layout/lProcess2"/>
    <dgm:cxn modelId="{7C78FA93-ABD0-4E12-B3DF-FE1FEF94F4D1}" srcId="{A868E5AB-E813-471F-A330-372ECE9496EC}" destId="{EA391CED-2F17-46D2-B6A9-CAE2205D77CC}" srcOrd="1" destOrd="0" parTransId="{73B88BF2-C2C7-4ECB-8586-2933B194903F}" sibTransId="{03F05CF8-BE10-4305-9738-152463CCD80C}"/>
    <dgm:cxn modelId="{5B15D899-E7F4-4207-B988-5349375F2DEA}" type="presOf" srcId="{1E746091-C723-4E14-9ECD-2FACC02CC539}" destId="{F431BD3D-8780-4DF4-ADBF-704D66B6DC21}" srcOrd="0" destOrd="0" presId="urn:microsoft.com/office/officeart/2005/8/layout/lProcess2"/>
    <dgm:cxn modelId="{AC5ACEBB-6934-40FC-90F2-1CFF5CD6FEBD}" type="presOf" srcId="{EA391CED-2F17-46D2-B6A9-CAE2205D77CC}" destId="{F2E969E1-A699-4FC5-A5D4-425B088EF53B}" srcOrd="0" destOrd="0" presId="urn:microsoft.com/office/officeart/2005/8/layout/lProcess2"/>
    <dgm:cxn modelId="{C2FA93E9-80BE-4F51-A092-5E4E25166AC5}" type="presOf" srcId="{8A4EFA72-8FB5-4A6C-AE49-33B87BDAD89A}" destId="{FC7E6E78-61F7-4CB3-90B4-1EF829CDD05B}" srcOrd="0" destOrd="0" presId="urn:microsoft.com/office/officeart/2005/8/layout/lProcess2"/>
    <dgm:cxn modelId="{7AAEBDF9-4DC4-47D1-9489-839113BCC413}" type="presOf" srcId="{DDCE7885-2A29-44C8-A3FB-D30950E7A297}" destId="{C29129BD-4CE3-4A70-AC3B-0CAD6FEF8406}" srcOrd="0" destOrd="0" presId="urn:microsoft.com/office/officeart/2005/8/layout/lProcess2"/>
    <dgm:cxn modelId="{06EF13CF-E30E-4025-8FB5-FDFD0D0980BA}" type="presParOf" srcId="{149A304B-FF7E-403B-9A40-6271FB511736}" destId="{CCB8CA38-CA17-4519-AFC9-3A35B2FE543F}" srcOrd="0" destOrd="0" presId="urn:microsoft.com/office/officeart/2005/8/layout/lProcess2"/>
    <dgm:cxn modelId="{D112F486-9B78-4B2A-A79A-80DD09211F06}" type="presParOf" srcId="{CCB8CA38-CA17-4519-AFC9-3A35B2FE543F}" destId="{C29129BD-4CE3-4A70-AC3B-0CAD6FEF8406}" srcOrd="0" destOrd="0" presId="urn:microsoft.com/office/officeart/2005/8/layout/lProcess2"/>
    <dgm:cxn modelId="{60B9FA40-E51D-4A30-9500-AA115235B8BA}" type="presParOf" srcId="{CCB8CA38-CA17-4519-AFC9-3A35B2FE543F}" destId="{5CB9FA48-3E2E-486B-8C39-E96523143DD2}" srcOrd="1" destOrd="0" presId="urn:microsoft.com/office/officeart/2005/8/layout/lProcess2"/>
    <dgm:cxn modelId="{6C5E5223-9BB4-4076-A412-412E3ECCA786}" type="presParOf" srcId="{CCB8CA38-CA17-4519-AFC9-3A35B2FE543F}" destId="{22EB985C-C8C2-4379-B745-E34F7B8CCF28}" srcOrd="2" destOrd="0" presId="urn:microsoft.com/office/officeart/2005/8/layout/lProcess2"/>
    <dgm:cxn modelId="{21A5326F-9DD0-47FF-AF59-5D13C78DDC3D}" type="presParOf" srcId="{22EB985C-C8C2-4379-B745-E34F7B8CCF28}" destId="{AE1D7F93-9E74-495F-B16B-31800BB4F295}" srcOrd="0" destOrd="0" presId="urn:microsoft.com/office/officeart/2005/8/layout/lProcess2"/>
    <dgm:cxn modelId="{4A1A2685-F2A0-4DC1-BDEC-A43DCBCED869}" type="presParOf" srcId="{AE1D7F93-9E74-495F-B16B-31800BB4F295}" destId="{EBA16C4A-2E27-4051-B5A7-9B77DF4C8692}" srcOrd="0" destOrd="0" presId="urn:microsoft.com/office/officeart/2005/8/layout/lProcess2"/>
    <dgm:cxn modelId="{5B1B598E-8098-4CA7-A27E-D0D95ECF1A3A}" type="presParOf" srcId="{AE1D7F93-9E74-495F-B16B-31800BB4F295}" destId="{80CCE77A-1750-4445-89EC-3827EFC26B33}" srcOrd="1" destOrd="0" presId="urn:microsoft.com/office/officeart/2005/8/layout/lProcess2"/>
    <dgm:cxn modelId="{B1DE0282-E209-4B3B-8761-8911AD00A9A6}" type="presParOf" srcId="{AE1D7F93-9E74-495F-B16B-31800BB4F295}" destId="{F431BD3D-8780-4DF4-ADBF-704D66B6DC21}" srcOrd="2" destOrd="0" presId="urn:microsoft.com/office/officeart/2005/8/layout/lProcess2"/>
    <dgm:cxn modelId="{4B6D4D07-1507-4FE3-A322-AADAD92D1856}" type="presParOf" srcId="{149A304B-FF7E-403B-9A40-6271FB511736}" destId="{633BA238-7DF0-4814-AEF1-0C47970A18A2}" srcOrd="1" destOrd="0" presId="urn:microsoft.com/office/officeart/2005/8/layout/lProcess2"/>
    <dgm:cxn modelId="{D1B3C3D5-1F66-4698-B4A6-138260511F90}" type="presParOf" srcId="{149A304B-FF7E-403B-9A40-6271FB511736}" destId="{B4CE2583-FC5B-47CE-BBC0-63C4C0D46CF1}" srcOrd="2" destOrd="0" presId="urn:microsoft.com/office/officeart/2005/8/layout/lProcess2"/>
    <dgm:cxn modelId="{EB9484E0-48FD-48AA-B9C5-D4CEB315E172}" type="presParOf" srcId="{B4CE2583-FC5B-47CE-BBC0-63C4C0D46CF1}" destId="{F2E969E1-A699-4FC5-A5D4-425B088EF53B}" srcOrd="0" destOrd="0" presId="urn:microsoft.com/office/officeart/2005/8/layout/lProcess2"/>
    <dgm:cxn modelId="{4B5149E3-537E-4DE0-8DF4-4A81EEEDA4BE}" type="presParOf" srcId="{B4CE2583-FC5B-47CE-BBC0-63C4C0D46CF1}" destId="{AB7C172D-95F9-4D7B-AB83-0C8682E3509D}" srcOrd="1" destOrd="0" presId="urn:microsoft.com/office/officeart/2005/8/layout/lProcess2"/>
    <dgm:cxn modelId="{9F9513ED-2A70-48F7-8355-6A90040DA788}" type="presParOf" srcId="{B4CE2583-FC5B-47CE-BBC0-63C4C0D46CF1}" destId="{3C9B5EEF-BEFE-48A6-813B-209FEE1A54C3}" srcOrd="2" destOrd="0" presId="urn:microsoft.com/office/officeart/2005/8/layout/lProcess2"/>
    <dgm:cxn modelId="{942C52BC-1421-43FF-9E96-B2DE4591BC2F}" type="presParOf" srcId="{3C9B5EEF-BEFE-48A6-813B-209FEE1A54C3}" destId="{17EF77B5-33A9-4ACB-835D-7C165D9728DB}" srcOrd="0" destOrd="0" presId="urn:microsoft.com/office/officeart/2005/8/layout/lProcess2"/>
    <dgm:cxn modelId="{26184533-F14E-410C-AB3B-C9C50EF3DD1D}" type="presParOf" srcId="{17EF77B5-33A9-4ACB-835D-7C165D9728DB}" destId="{FC7E6E78-61F7-4CB3-90B4-1EF829CDD05B}" srcOrd="0" destOrd="0" presId="urn:microsoft.com/office/officeart/2005/8/layout/lProcess2"/>
    <dgm:cxn modelId="{90E9EB7B-EC77-4673-AD28-2BF7A4B6F05F}" type="presParOf" srcId="{17EF77B5-33A9-4ACB-835D-7C165D9728DB}" destId="{D65CD96D-5A18-4172-955C-C364A1EB97FF}" srcOrd="1" destOrd="0" presId="urn:microsoft.com/office/officeart/2005/8/layout/lProcess2"/>
    <dgm:cxn modelId="{9CC48500-3239-4898-9299-5B7E778BE6FA}" type="presParOf" srcId="{17EF77B5-33A9-4ACB-835D-7C165D9728DB}" destId="{D8AA316E-9CCB-4322-828E-9D3C3456740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E80468B-BC66-427F-88F7-1434BC789ED3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A827C75-C5B3-4BFD-B25C-D31B9C8D7F90}">
      <dgm:prSet phldrT="[Text]" custT="1"/>
      <dgm:spPr/>
      <dgm:t>
        <a:bodyPr/>
        <a:lstStyle/>
        <a:p>
          <a:r>
            <a:rPr lang="en-US" sz="2800" dirty="0"/>
            <a:t>Common Wisdom</a:t>
          </a:r>
        </a:p>
      </dgm:t>
    </dgm:pt>
    <dgm:pt modelId="{EFDDCDA9-1649-4807-83E2-F9FECD50904D}" type="parTrans" cxnId="{52FAE011-3CE5-4AFF-9BF6-E2CD2E6C99F4}">
      <dgm:prSet/>
      <dgm:spPr/>
      <dgm:t>
        <a:bodyPr/>
        <a:lstStyle/>
        <a:p>
          <a:endParaRPr lang="en-US"/>
        </a:p>
      </dgm:t>
    </dgm:pt>
    <dgm:pt modelId="{5362186A-7838-41DF-8717-098A55D79ACB}" type="sibTrans" cxnId="{52FAE011-3CE5-4AFF-9BF6-E2CD2E6C99F4}">
      <dgm:prSet/>
      <dgm:spPr/>
      <dgm:t>
        <a:bodyPr/>
        <a:lstStyle/>
        <a:p>
          <a:endParaRPr lang="en-US"/>
        </a:p>
      </dgm:t>
    </dgm:pt>
    <dgm:pt modelId="{61B7958E-98B7-4F9F-B3A6-BA395E75184C}">
      <dgm:prSet phldrT="[Text]"/>
      <dgm:spPr/>
      <dgm:t>
        <a:bodyPr/>
        <a:lstStyle/>
        <a:p>
          <a:r>
            <a:rPr lang="en-US" dirty="0"/>
            <a:t>Traditionally, we determine the predicted category without explicitly using any threshold.</a:t>
          </a:r>
        </a:p>
      </dgm:t>
    </dgm:pt>
    <dgm:pt modelId="{E33996B7-9D6F-469E-B5D4-A3A0D46CBB10}" type="parTrans" cxnId="{1CE00137-F3B5-4E1F-8F5B-8AADAEB272E0}">
      <dgm:prSet/>
      <dgm:spPr/>
      <dgm:t>
        <a:bodyPr/>
        <a:lstStyle/>
        <a:p>
          <a:endParaRPr lang="en-US"/>
        </a:p>
      </dgm:t>
    </dgm:pt>
    <dgm:pt modelId="{D5A84330-9C31-4532-9A66-67D66B377AD0}" type="sibTrans" cxnId="{1CE00137-F3B5-4E1F-8F5B-8AADAEB272E0}">
      <dgm:prSet/>
      <dgm:spPr/>
      <dgm:t>
        <a:bodyPr/>
        <a:lstStyle/>
        <a:p>
          <a:endParaRPr lang="en-US"/>
        </a:p>
      </dgm:t>
    </dgm:pt>
    <dgm:pt modelId="{C09BB9A9-414E-4B42-B947-8BECA5CF0F4F}">
      <dgm:prSet phldrT="[Text]" custT="1"/>
      <dgm:spPr/>
      <dgm:t>
        <a:bodyPr/>
        <a:lstStyle/>
        <a:p>
          <a:r>
            <a:rPr lang="en-US" sz="2800" dirty="0"/>
            <a:t>Predicted Event</a:t>
          </a:r>
        </a:p>
      </dgm:t>
    </dgm:pt>
    <dgm:pt modelId="{5E190BA3-118F-492A-B62F-D361E295CAB8}" type="parTrans" cxnId="{BBFA29AE-84D3-4018-80B6-3042381D5E06}">
      <dgm:prSet/>
      <dgm:spPr/>
      <dgm:t>
        <a:bodyPr/>
        <a:lstStyle/>
        <a:p>
          <a:endParaRPr lang="en-US"/>
        </a:p>
      </dgm:t>
    </dgm:pt>
    <dgm:pt modelId="{3610DDB9-5922-4442-ACA6-19F267541192}" type="sibTrans" cxnId="{BBFA29AE-84D3-4018-80B6-3042381D5E06}">
      <dgm:prSet/>
      <dgm:spPr/>
      <dgm:t>
        <a:bodyPr/>
        <a:lstStyle/>
        <a:p>
          <a:endParaRPr lang="en-US"/>
        </a:p>
      </dgm:t>
    </dgm:pt>
    <dgm:pt modelId="{70D90A4D-F63D-446A-B35A-A369155CCAE9}">
      <dgm:prSet phldrT="[Text]"/>
      <dgm:spPr/>
      <dgm:t>
        <a:bodyPr/>
        <a:lstStyle/>
        <a:p>
          <a:r>
            <a:rPr lang="en-US" dirty="0"/>
            <a:t>If the predicted probability for Event is greater than or equal to the predicted probability for Non-Event</a:t>
          </a:r>
        </a:p>
      </dgm:t>
    </dgm:pt>
    <dgm:pt modelId="{A0CA6973-54DD-4E34-9E8F-1D3A5F962147}" type="parTrans" cxnId="{4CBE2E41-D3BC-4727-80CF-97D7A573F5E4}">
      <dgm:prSet/>
      <dgm:spPr/>
      <dgm:t>
        <a:bodyPr/>
        <a:lstStyle/>
        <a:p>
          <a:endParaRPr lang="en-US"/>
        </a:p>
      </dgm:t>
    </dgm:pt>
    <dgm:pt modelId="{A78ABC46-A623-4FBD-BA0E-1281767C8E8F}" type="sibTrans" cxnId="{4CBE2E41-D3BC-4727-80CF-97D7A573F5E4}">
      <dgm:prSet/>
      <dgm:spPr/>
      <dgm:t>
        <a:bodyPr/>
        <a:lstStyle/>
        <a:p>
          <a:endParaRPr lang="en-US"/>
        </a:p>
      </dgm:t>
    </dgm:pt>
    <dgm:pt modelId="{3B270B8C-12B7-497C-9AAA-B990CBC4256C}">
      <dgm:prSet phldrT="[Text]" custT="1"/>
      <dgm:spPr/>
      <dgm:t>
        <a:bodyPr/>
        <a:lstStyle/>
        <a:p>
          <a:r>
            <a:rPr lang="en-US" sz="2800" dirty="0"/>
            <a:t>Predicted Non-Event</a:t>
          </a:r>
        </a:p>
      </dgm:t>
    </dgm:pt>
    <dgm:pt modelId="{175B2B3A-FF3B-4D2C-99E9-6698332AD8AA}" type="parTrans" cxnId="{FEF5CAC6-1CE7-4235-B800-ED8C1E267716}">
      <dgm:prSet/>
      <dgm:spPr/>
      <dgm:t>
        <a:bodyPr/>
        <a:lstStyle/>
        <a:p>
          <a:endParaRPr lang="en-US"/>
        </a:p>
      </dgm:t>
    </dgm:pt>
    <dgm:pt modelId="{201393C9-B3F3-448C-ADEA-473068ACB97D}" type="sibTrans" cxnId="{FEF5CAC6-1CE7-4235-B800-ED8C1E267716}">
      <dgm:prSet/>
      <dgm:spPr/>
      <dgm:t>
        <a:bodyPr/>
        <a:lstStyle/>
        <a:p>
          <a:endParaRPr lang="en-US"/>
        </a:p>
      </dgm:t>
    </dgm:pt>
    <dgm:pt modelId="{A889796D-C690-4F7A-9028-7B4DAAF0CFD2}">
      <dgm:prSet phldrT="[Text]"/>
      <dgm:spPr/>
      <dgm:t>
        <a:bodyPr/>
        <a:lstStyle/>
        <a:p>
          <a:r>
            <a:rPr lang="en-US" dirty="0"/>
            <a:t>If the predicted probability for Event is less than the predicted probability for Non-Event</a:t>
          </a:r>
        </a:p>
      </dgm:t>
    </dgm:pt>
    <dgm:pt modelId="{62E3CD77-476F-475C-8E84-E404686C3F4F}" type="parTrans" cxnId="{18D15CCB-2F02-4139-8809-EA57430BBE12}">
      <dgm:prSet/>
      <dgm:spPr/>
      <dgm:t>
        <a:bodyPr/>
        <a:lstStyle/>
        <a:p>
          <a:endParaRPr lang="en-US"/>
        </a:p>
      </dgm:t>
    </dgm:pt>
    <dgm:pt modelId="{BBDFBB18-620E-4A4F-B171-1ED99C11DD3D}" type="sibTrans" cxnId="{18D15CCB-2F02-4139-8809-EA57430BBE12}">
      <dgm:prSet/>
      <dgm:spPr/>
      <dgm:t>
        <a:bodyPr/>
        <a:lstStyle/>
        <a:p>
          <a:endParaRPr lang="en-US"/>
        </a:p>
      </dgm:t>
    </dgm:pt>
    <dgm:pt modelId="{30A34173-7B89-4024-B623-BD17D5893252}" type="pres">
      <dgm:prSet presAssocID="{8E80468B-BC66-427F-88F7-1434BC789ED3}" presName="Name0" presStyleCnt="0">
        <dgm:presLayoutVars>
          <dgm:dir/>
          <dgm:animLvl val="lvl"/>
          <dgm:resizeHandles val="exact"/>
        </dgm:presLayoutVars>
      </dgm:prSet>
      <dgm:spPr/>
    </dgm:pt>
    <dgm:pt modelId="{A18A5A22-EE01-4715-BAA1-5F276FB56464}" type="pres">
      <dgm:prSet presAssocID="{8A827C75-C5B3-4BFD-B25C-D31B9C8D7F90}" presName="linNode" presStyleCnt="0"/>
      <dgm:spPr/>
    </dgm:pt>
    <dgm:pt modelId="{C1A1AD19-285D-453A-9C0F-1EB5667546FA}" type="pres">
      <dgm:prSet presAssocID="{8A827C75-C5B3-4BFD-B25C-D31B9C8D7F90}" presName="parentText" presStyleLbl="node1" presStyleIdx="0" presStyleCnt="3" custScaleX="51911">
        <dgm:presLayoutVars>
          <dgm:chMax val="1"/>
          <dgm:bulletEnabled val="1"/>
        </dgm:presLayoutVars>
      </dgm:prSet>
      <dgm:spPr/>
    </dgm:pt>
    <dgm:pt modelId="{EA6B5998-73EE-468F-993B-593C8A67D94D}" type="pres">
      <dgm:prSet presAssocID="{8A827C75-C5B3-4BFD-B25C-D31B9C8D7F90}" presName="descendantText" presStyleLbl="alignAccFollowNode1" presStyleIdx="0" presStyleCnt="3">
        <dgm:presLayoutVars>
          <dgm:bulletEnabled val="1"/>
        </dgm:presLayoutVars>
      </dgm:prSet>
      <dgm:spPr/>
    </dgm:pt>
    <dgm:pt modelId="{96FC0457-ECB1-4491-92EF-DB2F6A8ABDC4}" type="pres">
      <dgm:prSet presAssocID="{5362186A-7838-41DF-8717-098A55D79ACB}" presName="sp" presStyleCnt="0"/>
      <dgm:spPr/>
    </dgm:pt>
    <dgm:pt modelId="{D2616D3B-5984-4147-97D8-5132172359FF}" type="pres">
      <dgm:prSet presAssocID="{C09BB9A9-414E-4B42-B947-8BECA5CF0F4F}" presName="linNode" presStyleCnt="0"/>
      <dgm:spPr/>
    </dgm:pt>
    <dgm:pt modelId="{4365C248-4509-42E4-91A2-72B37A208415}" type="pres">
      <dgm:prSet presAssocID="{C09BB9A9-414E-4B42-B947-8BECA5CF0F4F}" presName="parentText" presStyleLbl="node1" presStyleIdx="1" presStyleCnt="3" custScaleX="51418">
        <dgm:presLayoutVars>
          <dgm:chMax val="1"/>
          <dgm:bulletEnabled val="1"/>
        </dgm:presLayoutVars>
      </dgm:prSet>
      <dgm:spPr/>
    </dgm:pt>
    <dgm:pt modelId="{BE58E5F5-CB5E-4603-A7E9-DFC8A59BABA4}" type="pres">
      <dgm:prSet presAssocID="{C09BB9A9-414E-4B42-B947-8BECA5CF0F4F}" presName="descendantText" presStyleLbl="alignAccFollowNode1" presStyleIdx="1" presStyleCnt="3">
        <dgm:presLayoutVars>
          <dgm:bulletEnabled val="1"/>
        </dgm:presLayoutVars>
      </dgm:prSet>
      <dgm:spPr/>
    </dgm:pt>
    <dgm:pt modelId="{A8B506BB-61A4-4453-BD49-A9BFBDAB1662}" type="pres">
      <dgm:prSet presAssocID="{3610DDB9-5922-4442-ACA6-19F267541192}" presName="sp" presStyleCnt="0"/>
      <dgm:spPr/>
    </dgm:pt>
    <dgm:pt modelId="{00EFBD54-507E-4106-B551-EE28D09B7C8E}" type="pres">
      <dgm:prSet presAssocID="{3B270B8C-12B7-497C-9AAA-B990CBC4256C}" presName="linNode" presStyleCnt="0"/>
      <dgm:spPr/>
    </dgm:pt>
    <dgm:pt modelId="{2FC73682-0AA5-4DA2-81A7-7BEB6637A3DE}" type="pres">
      <dgm:prSet presAssocID="{3B270B8C-12B7-497C-9AAA-B990CBC4256C}" presName="parentText" presStyleLbl="node1" presStyleIdx="2" presStyleCnt="3" custScaleX="52897">
        <dgm:presLayoutVars>
          <dgm:chMax val="1"/>
          <dgm:bulletEnabled val="1"/>
        </dgm:presLayoutVars>
      </dgm:prSet>
      <dgm:spPr/>
    </dgm:pt>
    <dgm:pt modelId="{477DD9C5-00CA-4E28-8332-2A366AF4B7E7}" type="pres">
      <dgm:prSet presAssocID="{3B270B8C-12B7-497C-9AAA-B990CBC425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D68A90A-8C66-41A0-940E-EAA2D19F8DFA}" type="presOf" srcId="{8E80468B-BC66-427F-88F7-1434BC789ED3}" destId="{30A34173-7B89-4024-B623-BD17D5893252}" srcOrd="0" destOrd="0" presId="urn:microsoft.com/office/officeart/2005/8/layout/vList5"/>
    <dgm:cxn modelId="{52FAE011-3CE5-4AFF-9BF6-E2CD2E6C99F4}" srcId="{8E80468B-BC66-427F-88F7-1434BC789ED3}" destId="{8A827C75-C5B3-4BFD-B25C-D31B9C8D7F90}" srcOrd="0" destOrd="0" parTransId="{EFDDCDA9-1649-4807-83E2-F9FECD50904D}" sibTransId="{5362186A-7838-41DF-8717-098A55D79ACB}"/>
    <dgm:cxn modelId="{B491AA19-6940-4232-A17A-43960A06C526}" type="presOf" srcId="{70D90A4D-F63D-446A-B35A-A369155CCAE9}" destId="{BE58E5F5-CB5E-4603-A7E9-DFC8A59BABA4}" srcOrd="0" destOrd="0" presId="urn:microsoft.com/office/officeart/2005/8/layout/vList5"/>
    <dgm:cxn modelId="{1CE00137-F3B5-4E1F-8F5B-8AADAEB272E0}" srcId="{8A827C75-C5B3-4BFD-B25C-D31B9C8D7F90}" destId="{61B7958E-98B7-4F9F-B3A6-BA395E75184C}" srcOrd="0" destOrd="0" parTransId="{E33996B7-9D6F-469E-B5D4-A3A0D46CBB10}" sibTransId="{D5A84330-9C31-4532-9A66-67D66B377AD0}"/>
    <dgm:cxn modelId="{4CBE2E41-D3BC-4727-80CF-97D7A573F5E4}" srcId="{C09BB9A9-414E-4B42-B947-8BECA5CF0F4F}" destId="{70D90A4D-F63D-446A-B35A-A369155CCAE9}" srcOrd="0" destOrd="0" parTransId="{A0CA6973-54DD-4E34-9E8F-1D3A5F962147}" sibTransId="{A78ABC46-A623-4FBD-BA0E-1281767C8E8F}"/>
    <dgm:cxn modelId="{7BFBFF79-F68F-4D07-BE9E-1E515EA677EA}" type="presOf" srcId="{3B270B8C-12B7-497C-9AAA-B990CBC4256C}" destId="{2FC73682-0AA5-4DA2-81A7-7BEB6637A3DE}" srcOrd="0" destOrd="0" presId="urn:microsoft.com/office/officeart/2005/8/layout/vList5"/>
    <dgm:cxn modelId="{E088D594-56E7-4F29-980F-808FE264A723}" type="presOf" srcId="{A889796D-C690-4F7A-9028-7B4DAAF0CFD2}" destId="{477DD9C5-00CA-4E28-8332-2A366AF4B7E7}" srcOrd="0" destOrd="0" presId="urn:microsoft.com/office/officeart/2005/8/layout/vList5"/>
    <dgm:cxn modelId="{BBFA29AE-84D3-4018-80B6-3042381D5E06}" srcId="{8E80468B-BC66-427F-88F7-1434BC789ED3}" destId="{C09BB9A9-414E-4B42-B947-8BECA5CF0F4F}" srcOrd="1" destOrd="0" parTransId="{5E190BA3-118F-492A-B62F-D361E295CAB8}" sibTransId="{3610DDB9-5922-4442-ACA6-19F267541192}"/>
    <dgm:cxn modelId="{549194B6-914F-40EF-997A-2CDE0BE040A6}" type="presOf" srcId="{61B7958E-98B7-4F9F-B3A6-BA395E75184C}" destId="{EA6B5998-73EE-468F-993B-593C8A67D94D}" srcOrd="0" destOrd="0" presId="urn:microsoft.com/office/officeart/2005/8/layout/vList5"/>
    <dgm:cxn modelId="{9D768FB9-BE76-4E43-ACFE-3BD6B7EF8415}" type="presOf" srcId="{C09BB9A9-414E-4B42-B947-8BECA5CF0F4F}" destId="{4365C248-4509-42E4-91A2-72B37A208415}" srcOrd="0" destOrd="0" presId="urn:microsoft.com/office/officeart/2005/8/layout/vList5"/>
    <dgm:cxn modelId="{FEF5CAC6-1CE7-4235-B800-ED8C1E267716}" srcId="{8E80468B-BC66-427F-88F7-1434BC789ED3}" destId="{3B270B8C-12B7-497C-9AAA-B990CBC4256C}" srcOrd="2" destOrd="0" parTransId="{175B2B3A-FF3B-4D2C-99E9-6698332AD8AA}" sibTransId="{201393C9-B3F3-448C-ADEA-473068ACB97D}"/>
    <dgm:cxn modelId="{18D15CCB-2F02-4139-8809-EA57430BBE12}" srcId="{3B270B8C-12B7-497C-9AAA-B990CBC4256C}" destId="{A889796D-C690-4F7A-9028-7B4DAAF0CFD2}" srcOrd="0" destOrd="0" parTransId="{62E3CD77-476F-475C-8E84-E404686C3F4F}" sibTransId="{BBDFBB18-620E-4A4F-B171-1ED99C11DD3D}"/>
    <dgm:cxn modelId="{584623EA-0354-44D9-916C-13EBE8699FA1}" type="presOf" srcId="{8A827C75-C5B3-4BFD-B25C-D31B9C8D7F90}" destId="{C1A1AD19-285D-453A-9C0F-1EB5667546FA}" srcOrd="0" destOrd="0" presId="urn:microsoft.com/office/officeart/2005/8/layout/vList5"/>
    <dgm:cxn modelId="{C379B8DE-FC06-4302-A783-F396A5BA7317}" type="presParOf" srcId="{30A34173-7B89-4024-B623-BD17D5893252}" destId="{A18A5A22-EE01-4715-BAA1-5F276FB56464}" srcOrd="0" destOrd="0" presId="urn:microsoft.com/office/officeart/2005/8/layout/vList5"/>
    <dgm:cxn modelId="{E3D0D5DC-96C4-4DA1-80D9-6AC7BF154258}" type="presParOf" srcId="{A18A5A22-EE01-4715-BAA1-5F276FB56464}" destId="{C1A1AD19-285D-453A-9C0F-1EB5667546FA}" srcOrd="0" destOrd="0" presId="urn:microsoft.com/office/officeart/2005/8/layout/vList5"/>
    <dgm:cxn modelId="{E0EC71AC-5780-4227-AFF4-00C1749A944E}" type="presParOf" srcId="{A18A5A22-EE01-4715-BAA1-5F276FB56464}" destId="{EA6B5998-73EE-468F-993B-593C8A67D94D}" srcOrd="1" destOrd="0" presId="urn:microsoft.com/office/officeart/2005/8/layout/vList5"/>
    <dgm:cxn modelId="{3768C191-5A24-4E13-B52D-D2A22478ADB4}" type="presParOf" srcId="{30A34173-7B89-4024-B623-BD17D5893252}" destId="{96FC0457-ECB1-4491-92EF-DB2F6A8ABDC4}" srcOrd="1" destOrd="0" presId="urn:microsoft.com/office/officeart/2005/8/layout/vList5"/>
    <dgm:cxn modelId="{B78A95B3-23B6-487E-BDC5-131CEAF9B727}" type="presParOf" srcId="{30A34173-7B89-4024-B623-BD17D5893252}" destId="{D2616D3B-5984-4147-97D8-5132172359FF}" srcOrd="2" destOrd="0" presId="urn:microsoft.com/office/officeart/2005/8/layout/vList5"/>
    <dgm:cxn modelId="{14F76854-9250-48FF-BC27-1E61ACD4BC2C}" type="presParOf" srcId="{D2616D3B-5984-4147-97D8-5132172359FF}" destId="{4365C248-4509-42E4-91A2-72B37A208415}" srcOrd="0" destOrd="0" presId="urn:microsoft.com/office/officeart/2005/8/layout/vList5"/>
    <dgm:cxn modelId="{5B2F1860-A692-4AED-A934-CD378693AD1E}" type="presParOf" srcId="{D2616D3B-5984-4147-97D8-5132172359FF}" destId="{BE58E5F5-CB5E-4603-A7E9-DFC8A59BABA4}" srcOrd="1" destOrd="0" presId="urn:microsoft.com/office/officeart/2005/8/layout/vList5"/>
    <dgm:cxn modelId="{B615B791-9D2E-4BD2-9CCD-2681453B3437}" type="presParOf" srcId="{30A34173-7B89-4024-B623-BD17D5893252}" destId="{A8B506BB-61A4-4453-BD49-A9BFBDAB1662}" srcOrd="3" destOrd="0" presId="urn:microsoft.com/office/officeart/2005/8/layout/vList5"/>
    <dgm:cxn modelId="{5C18C156-EB5A-4C99-B528-ECF8BF6F80FC}" type="presParOf" srcId="{30A34173-7B89-4024-B623-BD17D5893252}" destId="{00EFBD54-507E-4106-B551-EE28D09B7C8E}" srcOrd="4" destOrd="0" presId="urn:microsoft.com/office/officeart/2005/8/layout/vList5"/>
    <dgm:cxn modelId="{E477BD08-5F56-4103-A1D8-6CA681111093}" type="presParOf" srcId="{00EFBD54-507E-4106-B551-EE28D09B7C8E}" destId="{2FC73682-0AA5-4DA2-81A7-7BEB6637A3DE}" srcOrd="0" destOrd="0" presId="urn:microsoft.com/office/officeart/2005/8/layout/vList5"/>
    <dgm:cxn modelId="{44B47643-CA1A-4749-A5A8-3649AA093660}" type="presParOf" srcId="{00EFBD54-507E-4106-B551-EE28D09B7C8E}" destId="{477DD9C5-00CA-4E28-8332-2A366AF4B7E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E1B2688-B11A-4DD7-925E-975E985801A9}" type="doc">
      <dgm:prSet loTypeId="urn:microsoft.com/office/officeart/2005/8/layout/lProcess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31D478-41EE-4954-A8C9-C7EF8BCD1622}">
      <dgm:prSet phldrT="[Text]"/>
      <dgm:spPr/>
      <dgm:t>
        <a:bodyPr/>
        <a:lstStyle/>
        <a:p>
          <a:r>
            <a:rPr lang="en-US" dirty="0"/>
            <a:t>Pros</a:t>
          </a:r>
        </a:p>
      </dgm:t>
    </dgm:pt>
    <dgm:pt modelId="{6B3002A1-6080-44D1-AF5A-0637FD20A9A7}" type="parTrans" cxnId="{B16B3653-6172-41C1-AFB3-DA9C9E7AE40B}">
      <dgm:prSet/>
      <dgm:spPr/>
      <dgm:t>
        <a:bodyPr/>
        <a:lstStyle/>
        <a:p>
          <a:endParaRPr lang="en-US"/>
        </a:p>
      </dgm:t>
    </dgm:pt>
    <dgm:pt modelId="{5FB3BBA7-5634-4B53-9946-21B8B17C948B}" type="sibTrans" cxnId="{B16B3653-6172-41C1-AFB3-DA9C9E7AE40B}">
      <dgm:prSet/>
      <dgm:spPr/>
      <dgm:t>
        <a:bodyPr/>
        <a:lstStyle/>
        <a:p>
          <a:endParaRPr lang="en-US"/>
        </a:p>
      </dgm:t>
    </dgm:pt>
    <dgm:pt modelId="{90CD949A-9E8B-4B19-A011-2AF3EC209E1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Does not require a threshold that predicts an observation as Event versus Non-Event</a:t>
          </a:r>
        </a:p>
      </dgm:t>
    </dgm:pt>
    <dgm:pt modelId="{AD25E777-D025-49C2-B7AA-0235703A4069}" type="parTrans" cxnId="{5E16E778-7A85-47AE-845A-0E66D3D4D095}">
      <dgm:prSet/>
      <dgm:spPr/>
      <dgm:t>
        <a:bodyPr/>
        <a:lstStyle/>
        <a:p>
          <a:endParaRPr lang="en-US"/>
        </a:p>
      </dgm:t>
    </dgm:pt>
    <dgm:pt modelId="{D5AF5BE5-6F33-4B0C-AD7F-5B515F4C5331}" type="sibTrans" cxnId="{5E16E778-7A85-47AE-845A-0E66D3D4D095}">
      <dgm:prSet/>
      <dgm:spPr/>
      <dgm:t>
        <a:bodyPr/>
        <a:lstStyle/>
        <a:p>
          <a:endParaRPr lang="en-US"/>
        </a:p>
      </dgm:t>
    </dgm:pt>
    <dgm:pt modelId="{F9B49101-C5D5-44E9-81E2-E372F7109AC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 AUC value is between 0 and 1 and a reference value of 0.5</a:t>
          </a:r>
        </a:p>
      </dgm:t>
    </dgm:pt>
    <dgm:pt modelId="{AA629291-A74B-4C92-9153-B7327A62CD75}" type="parTrans" cxnId="{CFB56B61-45E8-4EA3-81F6-C226095A5271}">
      <dgm:prSet/>
      <dgm:spPr/>
      <dgm:t>
        <a:bodyPr/>
        <a:lstStyle/>
        <a:p>
          <a:endParaRPr lang="en-US"/>
        </a:p>
      </dgm:t>
    </dgm:pt>
    <dgm:pt modelId="{FE59DA83-3F70-424D-8782-84CE3A423958}" type="sibTrans" cxnId="{CFB56B61-45E8-4EA3-81F6-C226095A5271}">
      <dgm:prSet/>
      <dgm:spPr/>
      <dgm:t>
        <a:bodyPr/>
        <a:lstStyle/>
        <a:p>
          <a:endParaRPr lang="en-US"/>
        </a:p>
      </dgm:t>
    </dgm:pt>
    <dgm:pt modelId="{6683CEC4-8A5E-4575-AB12-A7EB13ABBCA1}">
      <dgm:prSet phldrT="[Text]"/>
      <dgm:spPr/>
      <dgm:t>
        <a:bodyPr/>
        <a:lstStyle/>
        <a:p>
          <a:r>
            <a:rPr lang="en-US" dirty="0"/>
            <a:t>Cons</a:t>
          </a:r>
        </a:p>
      </dgm:t>
    </dgm:pt>
    <dgm:pt modelId="{1107D41D-9E0C-433C-84DA-7EE16C3017BB}" type="parTrans" cxnId="{A4EE2A5D-C297-44F3-A1DB-461BDAE1B4A4}">
      <dgm:prSet/>
      <dgm:spPr/>
      <dgm:t>
        <a:bodyPr/>
        <a:lstStyle/>
        <a:p>
          <a:endParaRPr lang="en-US"/>
        </a:p>
      </dgm:t>
    </dgm:pt>
    <dgm:pt modelId="{4E0975CC-0495-4B89-8B39-52D9A8C69A23}" type="sibTrans" cxnId="{A4EE2A5D-C297-44F3-A1DB-461BDAE1B4A4}">
      <dgm:prSet/>
      <dgm:spPr/>
      <dgm:t>
        <a:bodyPr/>
        <a:lstStyle/>
        <a:p>
          <a:endParaRPr lang="en-US"/>
        </a:p>
      </dgm:t>
    </dgm:pt>
    <dgm:pt modelId="{375D4DB0-DE65-47E4-A64F-0D1DF1583537}">
      <dgm:prSet phldrT="[Text]"/>
      <dgm:spPr/>
      <dgm:t>
        <a:bodyPr/>
        <a:lstStyle/>
        <a:p>
          <a:r>
            <a:rPr lang="en-US" dirty="0"/>
            <a:t>Uses only the relative order of predicted probabilities and ignores the actual values</a:t>
          </a:r>
        </a:p>
      </dgm:t>
    </dgm:pt>
    <dgm:pt modelId="{2EF51A6A-9208-448E-B548-5B2F982B81F6}" type="parTrans" cxnId="{20A5118F-B6E9-4E3C-A7EF-3FB6C28FF91E}">
      <dgm:prSet/>
      <dgm:spPr/>
      <dgm:t>
        <a:bodyPr/>
        <a:lstStyle/>
        <a:p>
          <a:endParaRPr lang="en-US"/>
        </a:p>
      </dgm:t>
    </dgm:pt>
    <dgm:pt modelId="{A656E246-278C-40E8-9560-E1328EC3D8BB}" type="sibTrans" cxnId="{20A5118F-B6E9-4E3C-A7EF-3FB6C28FF91E}">
      <dgm:prSet/>
      <dgm:spPr/>
      <dgm:t>
        <a:bodyPr/>
        <a:lstStyle/>
        <a:p>
          <a:endParaRPr lang="en-US"/>
        </a:p>
      </dgm:t>
    </dgm:pt>
    <dgm:pt modelId="{E5A81763-08A4-484F-92FE-C80F2BBFE9AA}">
      <dgm:prSet phldrT="[Text]"/>
      <dgm:spPr/>
      <dgm:t>
        <a:bodyPr/>
        <a:lstStyle/>
        <a:p>
          <a:r>
            <a:rPr lang="en-US" dirty="0"/>
            <a:t>Summarizes model performance over intervals of probabilities which are mediocre values, e.g. [0.3, 0.7]</a:t>
          </a:r>
        </a:p>
      </dgm:t>
    </dgm:pt>
    <dgm:pt modelId="{6B16ECCF-D0B5-4F3D-B9AD-9727A0AF5E1F}" type="parTrans" cxnId="{C9C74723-B6D0-4D6E-A201-A0022845D96A}">
      <dgm:prSet/>
      <dgm:spPr/>
      <dgm:t>
        <a:bodyPr/>
        <a:lstStyle/>
        <a:p>
          <a:endParaRPr lang="en-US"/>
        </a:p>
      </dgm:t>
    </dgm:pt>
    <dgm:pt modelId="{C1DD134F-3422-45FF-9E1D-BBB77F146893}" type="sibTrans" cxnId="{C9C74723-B6D0-4D6E-A201-A0022845D96A}">
      <dgm:prSet/>
      <dgm:spPr/>
      <dgm:t>
        <a:bodyPr/>
        <a:lstStyle/>
        <a:p>
          <a:endParaRPr lang="en-US"/>
        </a:p>
      </dgm:t>
    </dgm:pt>
    <dgm:pt modelId="{2BBFF5F9-3550-4D3E-B1BF-B3595500D9B2}" type="pres">
      <dgm:prSet presAssocID="{4E1B2688-B11A-4DD7-925E-975E985801A9}" presName="theList" presStyleCnt="0">
        <dgm:presLayoutVars>
          <dgm:dir/>
          <dgm:animLvl val="lvl"/>
          <dgm:resizeHandles val="exact"/>
        </dgm:presLayoutVars>
      </dgm:prSet>
      <dgm:spPr/>
    </dgm:pt>
    <dgm:pt modelId="{5FE6EFB2-0F9F-491B-8875-75DF36F8AA26}" type="pres">
      <dgm:prSet presAssocID="{0931D478-41EE-4954-A8C9-C7EF8BCD1622}" presName="compNode" presStyleCnt="0"/>
      <dgm:spPr/>
    </dgm:pt>
    <dgm:pt modelId="{63B6B853-F671-407B-9D09-348BFF414DAC}" type="pres">
      <dgm:prSet presAssocID="{0931D478-41EE-4954-A8C9-C7EF8BCD1622}" presName="aNode" presStyleLbl="bgShp" presStyleIdx="0" presStyleCnt="2"/>
      <dgm:spPr/>
    </dgm:pt>
    <dgm:pt modelId="{4305E7F5-ABC7-47FC-A052-61125A7CB188}" type="pres">
      <dgm:prSet presAssocID="{0931D478-41EE-4954-A8C9-C7EF8BCD1622}" presName="textNode" presStyleLbl="bgShp" presStyleIdx="0" presStyleCnt="2"/>
      <dgm:spPr/>
    </dgm:pt>
    <dgm:pt modelId="{114D2919-604B-424E-99D2-CC2529ED0499}" type="pres">
      <dgm:prSet presAssocID="{0931D478-41EE-4954-A8C9-C7EF8BCD1622}" presName="compChildNode" presStyleCnt="0"/>
      <dgm:spPr/>
    </dgm:pt>
    <dgm:pt modelId="{0E4B6F69-1567-40E6-A59E-E502DD5C01A9}" type="pres">
      <dgm:prSet presAssocID="{0931D478-41EE-4954-A8C9-C7EF8BCD1622}" presName="theInnerList" presStyleCnt="0"/>
      <dgm:spPr/>
    </dgm:pt>
    <dgm:pt modelId="{1DC1329B-5E2C-45CC-9F42-DE0EE2C7E27A}" type="pres">
      <dgm:prSet presAssocID="{90CD949A-9E8B-4B19-A011-2AF3EC209E1B}" presName="childNode" presStyleLbl="node1" presStyleIdx="0" presStyleCnt="4">
        <dgm:presLayoutVars>
          <dgm:bulletEnabled val="1"/>
        </dgm:presLayoutVars>
      </dgm:prSet>
      <dgm:spPr/>
    </dgm:pt>
    <dgm:pt modelId="{3CAC7DEF-16D2-4ED1-A611-56599B9296B5}" type="pres">
      <dgm:prSet presAssocID="{90CD949A-9E8B-4B19-A011-2AF3EC209E1B}" presName="aSpace2" presStyleCnt="0"/>
      <dgm:spPr/>
    </dgm:pt>
    <dgm:pt modelId="{677CC8F1-A1E2-4A60-890C-43F72E185003}" type="pres">
      <dgm:prSet presAssocID="{F9B49101-C5D5-44E9-81E2-E372F7109AC6}" presName="childNode" presStyleLbl="node1" presStyleIdx="1" presStyleCnt="4">
        <dgm:presLayoutVars>
          <dgm:bulletEnabled val="1"/>
        </dgm:presLayoutVars>
      </dgm:prSet>
      <dgm:spPr/>
    </dgm:pt>
    <dgm:pt modelId="{BEC7A5A2-5B7B-483D-B36C-B37CA41B118F}" type="pres">
      <dgm:prSet presAssocID="{0931D478-41EE-4954-A8C9-C7EF8BCD1622}" presName="aSpace" presStyleCnt="0"/>
      <dgm:spPr/>
    </dgm:pt>
    <dgm:pt modelId="{1D78C350-A57F-434A-9002-AA0DE9AD8FE1}" type="pres">
      <dgm:prSet presAssocID="{6683CEC4-8A5E-4575-AB12-A7EB13ABBCA1}" presName="compNode" presStyleCnt="0"/>
      <dgm:spPr/>
    </dgm:pt>
    <dgm:pt modelId="{A8BD95DF-2EBE-4EC9-8299-646CBB11580E}" type="pres">
      <dgm:prSet presAssocID="{6683CEC4-8A5E-4575-AB12-A7EB13ABBCA1}" presName="aNode" presStyleLbl="bgShp" presStyleIdx="1" presStyleCnt="2"/>
      <dgm:spPr/>
    </dgm:pt>
    <dgm:pt modelId="{96DDD947-104A-4C82-B0DC-20215AB069B3}" type="pres">
      <dgm:prSet presAssocID="{6683CEC4-8A5E-4575-AB12-A7EB13ABBCA1}" presName="textNode" presStyleLbl="bgShp" presStyleIdx="1" presStyleCnt="2"/>
      <dgm:spPr/>
    </dgm:pt>
    <dgm:pt modelId="{0C1ACE76-70C5-4A51-A1A6-B883F43E3A88}" type="pres">
      <dgm:prSet presAssocID="{6683CEC4-8A5E-4575-AB12-A7EB13ABBCA1}" presName="compChildNode" presStyleCnt="0"/>
      <dgm:spPr/>
    </dgm:pt>
    <dgm:pt modelId="{CC0AB419-0D09-45BB-BA53-D6B2E759BAF1}" type="pres">
      <dgm:prSet presAssocID="{6683CEC4-8A5E-4575-AB12-A7EB13ABBCA1}" presName="theInnerList" presStyleCnt="0"/>
      <dgm:spPr/>
    </dgm:pt>
    <dgm:pt modelId="{9B0CFAF1-C999-4C8D-BDA0-CA327416C091}" type="pres">
      <dgm:prSet presAssocID="{375D4DB0-DE65-47E4-A64F-0D1DF1583537}" presName="childNode" presStyleLbl="node1" presStyleIdx="2" presStyleCnt="4">
        <dgm:presLayoutVars>
          <dgm:bulletEnabled val="1"/>
        </dgm:presLayoutVars>
      </dgm:prSet>
      <dgm:spPr/>
    </dgm:pt>
    <dgm:pt modelId="{2D46C515-F315-4A74-AA50-434E58EDAA16}" type="pres">
      <dgm:prSet presAssocID="{375D4DB0-DE65-47E4-A64F-0D1DF1583537}" presName="aSpace2" presStyleCnt="0"/>
      <dgm:spPr/>
    </dgm:pt>
    <dgm:pt modelId="{026BFB83-0B38-4F2C-B326-F35EDE440B4C}" type="pres">
      <dgm:prSet presAssocID="{E5A81763-08A4-484F-92FE-C80F2BBFE9A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9C74723-B6D0-4D6E-A201-A0022845D96A}" srcId="{6683CEC4-8A5E-4575-AB12-A7EB13ABBCA1}" destId="{E5A81763-08A4-484F-92FE-C80F2BBFE9AA}" srcOrd="1" destOrd="0" parTransId="{6B16ECCF-D0B5-4F3D-B9AD-9727A0AF5E1F}" sibTransId="{C1DD134F-3422-45FF-9E1D-BBB77F146893}"/>
    <dgm:cxn modelId="{6580A238-DAA1-44EE-8026-009A7CAEF0A6}" type="presOf" srcId="{4E1B2688-B11A-4DD7-925E-975E985801A9}" destId="{2BBFF5F9-3550-4D3E-B1BF-B3595500D9B2}" srcOrd="0" destOrd="0" presId="urn:microsoft.com/office/officeart/2005/8/layout/lProcess2"/>
    <dgm:cxn modelId="{A4EE2A5D-C297-44F3-A1DB-461BDAE1B4A4}" srcId="{4E1B2688-B11A-4DD7-925E-975E985801A9}" destId="{6683CEC4-8A5E-4575-AB12-A7EB13ABBCA1}" srcOrd="1" destOrd="0" parTransId="{1107D41D-9E0C-433C-84DA-7EE16C3017BB}" sibTransId="{4E0975CC-0495-4B89-8B39-52D9A8C69A23}"/>
    <dgm:cxn modelId="{ED45BB5E-846A-4756-981E-DD3DC25A9491}" type="presOf" srcId="{0931D478-41EE-4954-A8C9-C7EF8BCD1622}" destId="{63B6B853-F671-407B-9D09-348BFF414DAC}" srcOrd="0" destOrd="0" presId="urn:microsoft.com/office/officeart/2005/8/layout/lProcess2"/>
    <dgm:cxn modelId="{CFB56B61-45E8-4EA3-81F6-C226095A5271}" srcId="{0931D478-41EE-4954-A8C9-C7EF8BCD1622}" destId="{F9B49101-C5D5-44E9-81E2-E372F7109AC6}" srcOrd="1" destOrd="0" parTransId="{AA629291-A74B-4C92-9153-B7327A62CD75}" sibTransId="{FE59DA83-3F70-424D-8782-84CE3A423958}"/>
    <dgm:cxn modelId="{B16B3653-6172-41C1-AFB3-DA9C9E7AE40B}" srcId="{4E1B2688-B11A-4DD7-925E-975E985801A9}" destId="{0931D478-41EE-4954-A8C9-C7EF8BCD1622}" srcOrd="0" destOrd="0" parTransId="{6B3002A1-6080-44D1-AF5A-0637FD20A9A7}" sibTransId="{5FB3BBA7-5634-4B53-9946-21B8B17C948B}"/>
    <dgm:cxn modelId="{B85EA777-50BB-4990-A9AD-FD0E2AEA90CA}" type="presOf" srcId="{375D4DB0-DE65-47E4-A64F-0D1DF1583537}" destId="{9B0CFAF1-C999-4C8D-BDA0-CA327416C091}" srcOrd="0" destOrd="0" presId="urn:microsoft.com/office/officeart/2005/8/layout/lProcess2"/>
    <dgm:cxn modelId="{5E16E778-7A85-47AE-845A-0E66D3D4D095}" srcId="{0931D478-41EE-4954-A8C9-C7EF8BCD1622}" destId="{90CD949A-9E8B-4B19-A011-2AF3EC209E1B}" srcOrd="0" destOrd="0" parTransId="{AD25E777-D025-49C2-B7AA-0235703A4069}" sibTransId="{D5AF5BE5-6F33-4B0C-AD7F-5B515F4C5331}"/>
    <dgm:cxn modelId="{11AB467C-443F-47F4-90B3-20A8F338F43F}" type="presOf" srcId="{90CD949A-9E8B-4B19-A011-2AF3EC209E1B}" destId="{1DC1329B-5E2C-45CC-9F42-DE0EE2C7E27A}" srcOrd="0" destOrd="0" presId="urn:microsoft.com/office/officeart/2005/8/layout/lProcess2"/>
    <dgm:cxn modelId="{20A5118F-B6E9-4E3C-A7EF-3FB6C28FF91E}" srcId="{6683CEC4-8A5E-4575-AB12-A7EB13ABBCA1}" destId="{375D4DB0-DE65-47E4-A64F-0D1DF1583537}" srcOrd="0" destOrd="0" parTransId="{2EF51A6A-9208-448E-B548-5B2F982B81F6}" sibTransId="{A656E246-278C-40E8-9560-E1328EC3D8BB}"/>
    <dgm:cxn modelId="{56C7FD9C-0942-4060-80DD-26F5286617E8}" type="presOf" srcId="{6683CEC4-8A5E-4575-AB12-A7EB13ABBCA1}" destId="{A8BD95DF-2EBE-4EC9-8299-646CBB11580E}" srcOrd="0" destOrd="0" presId="urn:microsoft.com/office/officeart/2005/8/layout/lProcess2"/>
    <dgm:cxn modelId="{8D3DA1AB-E304-44CF-A800-328A71CF422A}" type="presOf" srcId="{6683CEC4-8A5E-4575-AB12-A7EB13ABBCA1}" destId="{96DDD947-104A-4C82-B0DC-20215AB069B3}" srcOrd="1" destOrd="0" presId="urn:microsoft.com/office/officeart/2005/8/layout/lProcess2"/>
    <dgm:cxn modelId="{2844B6BD-0538-4F48-9B69-B20EE8707067}" type="presOf" srcId="{E5A81763-08A4-484F-92FE-C80F2BBFE9AA}" destId="{026BFB83-0B38-4F2C-B326-F35EDE440B4C}" srcOrd="0" destOrd="0" presId="urn:microsoft.com/office/officeart/2005/8/layout/lProcess2"/>
    <dgm:cxn modelId="{0DEEBFC2-F664-4A10-95A0-30914626C5CF}" type="presOf" srcId="{0931D478-41EE-4954-A8C9-C7EF8BCD1622}" destId="{4305E7F5-ABC7-47FC-A052-61125A7CB188}" srcOrd="1" destOrd="0" presId="urn:microsoft.com/office/officeart/2005/8/layout/lProcess2"/>
    <dgm:cxn modelId="{C0210CC4-4BE8-47F9-AB2A-536AD54092D1}" type="presOf" srcId="{F9B49101-C5D5-44E9-81E2-E372F7109AC6}" destId="{677CC8F1-A1E2-4A60-890C-43F72E185003}" srcOrd="0" destOrd="0" presId="urn:microsoft.com/office/officeart/2005/8/layout/lProcess2"/>
    <dgm:cxn modelId="{27F66A19-EBAC-4143-A55F-124FB4A3BDFE}" type="presParOf" srcId="{2BBFF5F9-3550-4D3E-B1BF-B3595500D9B2}" destId="{5FE6EFB2-0F9F-491B-8875-75DF36F8AA26}" srcOrd="0" destOrd="0" presId="urn:microsoft.com/office/officeart/2005/8/layout/lProcess2"/>
    <dgm:cxn modelId="{24D86ED2-1CB0-45AE-815F-D86192DAF6AD}" type="presParOf" srcId="{5FE6EFB2-0F9F-491B-8875-75DF36F8AA26}" destId="{63B6B853-F671-407B-9D09-348BFF414DAC}" srcOrd="0" destOrd="0" presId="urn:microsoft.com/office/officeart/2005/8/layout/lProcess2"/>
    <dgm:cxn modelId="{D11AA673-51ED-4482-AB53-866E27FD5500}" type="presParOf" srcId="{5FE6EFB2-0F9F-491B-8875-75DF36F8AA26}" destId="{4305E7F5-ABC7-47FC-A052-61125A7CB188}" srcOrd="1" destOrd="0" presId="urn:microsoft.com/office/officeart/2005/8/layout/lProcess2"/>
    <dgm:cxn modelId="{120BA714-0FED-4CFB-940C-083817A25391}" type="presParOf" srcId="{5FE6EFB2-0F9F-491B-8875-75DF36F8AA26}" destId="{114D2919-604B-424E-99D2-CC2529ED0499}" srcOrd="2" destOrd="0" presId="urn:microsoft.com/office/officeart/2005/8/layout/lProcess2"/>
    <dgm:cxn modelId="{BE930733-0322-4E6A-9A1A-E073EC7C5E7D}" type="presParOf" srcId="{114D2919-604B-424E-99D2-CC2529ED0499}" destId="{0E4B6F69-1567-40E6-A59E-E502DD5C01A9}" srcOrd="0" destOrd="0" presId="urn:microsoft.com/office/officeart/2005/8/layout/lProcess2"/>
    <dgm:cxn modelId="{758F880F-718B-40AC-8F83-D7D40E2B57FD}" type="presParOf" srcId="{0E4B6F69-1567-40E6-A59E-E502DD5C01A9}" destId="{1DC1329B-5E2C-45CC-9F42-DE0EE2C7E27A}" srcOrd="0" destOrd="0" presId="urn:microsoft.com/office/officeart/2005/8/layout/lProcess2"/>
    <dgm:cxn modelId="{D77F686D-9406-440D-88E7-58248B2D844C}" type="presParOf" srcId="{0E4B6F69-1567-40E6-A59E-E502DD5C01A9}" destId="{3CAC7DEF-16D2-4ED1-A611-56599B9296B5}" srcOrd="1" destOrd="0" presId="urn:microsoft.com/office/officeart/2005/8/layout/lProcess2"/>
    <dgm:cxn modelId="{7124EADE-6A40-42C6-96A9-7C230EB0094C}" type="presParOf" srcId="{0E4B6F69-1567-40E6-A59E-E502DD5C01A9}" destId="{677CC8F1-A1E2-4A60-890C-43F72E185003}" srcOrd="2" destOrd="0" presId="urn:microsoft.com/office/officeart/2005/8/layout/lProcess2"/>
    <dgm:cxn modelId="{622C8AF6-F799-47AF-B0E9-0DA9A652AC06}" type="presParOf" srcId="{2BBFF5F9-3550-4D3E-B1BF-B3595500D9B2}" destId="{BEC7A5A2-5B7B-483D-B36C-B37CA41B118F}" srcOrd="1" destOrd="0" presId="urn:microsoft.com/office/officeart/2005/8/layout/lProcess2"/>
    <dgm:cxn modelId="{871C28D9-56DF-489E-9FD8-58F59A7A71EC}" type="presParOf" srcId="{2BBFF5F9-3550-4D3E-B1BF-B3595500D9B2}" destId="{1D78C350-A57F-434A-9002-AA0DE9AD8FE1}" srcOrd="2" destOrd="0" presId="urn:microsoft.com/office/officeart/2005/8/layout/lProcess2"/>
    <dgm:cxn modelId="{D1BA917A-4923-4071-BE51-74DED199EC82}" type="presParOf" srcId="{1D78C350-A57F-434A-9002-AA0DE9AD8FE1}" destId="{A8BD95DF-2EBE-4EC9-8299-646CBB11580E}" srcOrd="0" destOrd="0" presId="urn:microsoft.com/office/officeart/2005/8/layout/lProcess2"/>
    <dgm:cxn modelId="{B07964F5-B60E-46BE-A903-C8E57046C774}" type="presParOf" srcId="{1D78C350-A57F-434A-9002-AA0DE9AD8FE1}" destId="{96DDD947-104A-4C82-B0DC-20215AB069B3}" srcOrd="1" destOrd="0" presId="urn:microsoft.com/office/officeart/2005/8/layout/lProcess2"/>
    <dgm:cxn modelId="{936A0450-773D-413B-9829-D37C0A644868}" type="presParOf" srcId="{1D78C350-A57F-434A-9002-AA0DE9AD8FE1}" destId="{0C1ACE76-70C5-4A51-A1A6-B883F43E3A88}" srcOrd="2" destOrd="0" presId="urn:microsoft.com/office/officeart/2005/8/layout/lProcess2"/>
    <dgm:cxn modelId="{20CF82E2-6559-4E35-87CD-F631F6CA2245}" type="presParOf" srcId="{0C1ACE76-70C5-4A51-A1A6-B883F43E3A88}" destId="{CC0AB419-0D09-45BB-BA53-D6B2E759BAF1}" srcOrd="0" destOrd="0" presId="urn:microsoft.com/office/officeart/2005/8/layout/lProcess2"/>
    <dgm:cxn modelId="{AF5D53D5-CA1D-4237-8FDE-3937E64E7EB4}" type="presParOf" srcId="{CC0AB419-0D09-45BB-BA53-D6B2E759BAF1}" destId="{9B0CFAF1-C999-4C8D-BDA0-CA327416C091}" srcOrd="0" destOrd="0" presId="urn:microsoft.com/office/officeart/2005/8/layout/lProcess2"/>
    <dgm:cxn modelId="{1085F58B-4868-4DD1-B8D7-65D4DB0E1627}" type="presParOf" srcId="{CC0AB419-0D09-45BB-BA53-D6B2E759BAF1}" destId="{2D46C515-F315-4A74-AA50-434E58EDAA16}" srcOrd="1" destOrd="0" presId="urn:microsoft.com/office/officeart/2005/8/layout/lProcess2"/>
    <dgm:cxn modelId="{B61CA57D-4C42-4D51-988B-3B22A4E6ECD1}" type="presParOf" srcId="{CC0AB419-0D09-45BB-BA53-D6B2E759BAF1}" destId="{026BFB83-0B38-4F2C-B326-F35EDE440B4C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0.xml><?xml version="1.0" encoding="utf-8"?>
<dgm:dataModel xmlns:dgm="http://schemas.openxmlformats.org/drawingml/2006/diagram" xmlns:a="http://schemas.openxmlformats.org/drawingml/2006/main">
  <dgm:ptLst>
    <dgm:pt modelId="{3F0A04A6-469D-4C70-94DC-1BBBED48EB1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AFAF6B-1F97-4721-BAB6-EB3EDB501CFE}">
      <dgm:prSet phldrT="[Text]"/>
      <dgm:spPr/>
      <dgm:t>
        <a:bodyPr/>
        <a:lstStyle/>
        <a:p>
          <a:r>
            <a:rPr lang="en-US" dirty="0"/>
            <a:t>Area Under Curve</a:t>
          </a:r>
        </a:p>
      </dgm:t>
    </dgm:pt>
    <dgm:pt modelId="{2935E7A3-5E65-419F-8417-BC5AD3A1DE74}" type="parTrans" cxnId="{33129B62-B1CA-4835-96FA-3395E4A130C9}">
      <dgm:prSet/>
      <dgm:spPr/>
      <dgm:t>
        <a:bodyPr/>
        <a:lstStyle/>
        <a:p>
          <a:endParaRPr lang="en-US"/>
        </a:p>
      </dgm:t>
    </dgm:pt>
    <dgm:pt modelId="{E13E682D-8EE3-4F7A-8746-CA01BCC105B7}" type="sibTrans" cxnId="{33129B62-B1CA-4835-96FA-3395E4A130C9}">
      <dgm:prSet/>
      <dgm:spPr/>
      <dgm:t>
        <a:bodyPr/>
        <a:lstStyle/>
        <a:p>
          <a:endParaRPr lang="en-US"/>
        </a:p>
      </dgm:t>
    </dgm:pt>
    <dgm:pt modelId="{B1A67C39-62F1-46BE-8EED-17589B08360B}">
      <dgm:prSet phldrT="[Text]"/>
      <dgm:spPr/>
      <dgm:t>
        <a:bodyPr/>
        <a:lstStyle/>
        <a:p>
          <a:r>
            <a:rPr lang="en-US" dirty="0"/>
            <a:t>Both models’ AUCs are one</a:t>
          </a:r>
        </a:p>
      </dgm:t>
    </dgm:pt>
    <dgm:pt modelId="{47C09E34-DD2B-4FF6-B513-9B4834610856}" type="parTrans" cxnId="{D5439937-2CB0-433E-A692-6152046C1C47}">
      <dgm:prSet/>
      <dgm:spPr/>
      <dgm:t>
        <a:bodyPr/>
        <a:lstStyle/>
        <a:p>
          <a:endParaRPr lang="en-US"/>
        </a:p>
      </dgm:t>
    </dgm:pt>
    <dgm:pt modelId="{510EAC62-1890-4E97-9163-5F9234680CD7}" type="sibTrans" cxnId="{D5439937-2CB0-433E-A692-6152046C1C47}">
      <dgm:prSet/>
      <dgm:spPr/>
      <dgm:t>
        <a:bodyPr/>
        <a:lstStyle/>
        <a:p>
          <a:endParaRPr lang="en-US"/>
        </a:p>
      </dgm:t>
    </dgm:pt>
    <dgm:pt modelId="{0AF34642-FF20-491A-BD29-5C5444A95DE8}">
      <dgm:prSet phldrT="[Text]"/>
      <dgm:spPr/>
      <dgm:t>
        <a:bodyPr/>
        <a:lstStyle/>
        <a:p>
          <a:r>
            <a:rPr lang="en-US" dirty="0"/>
            <a:t>Model B is clearly preferred</a:t>
          </a:r>
        </a:p>
      </dgm:t>
    </dgm:pt>
    <dgm:pt modelId="{5712EA75-1F17-40DB-9200-AAB0C7BD49D4}" type="parTrans" cxnId="{2114EB76-5E8F-4449-BC89-BFE3DC288E81}">
      <dgm:prSet/>
      <dgm:spPr/>
      <dgm:t>
        <a:bodyPr/>
        <a:lstStyle/>
        <a:p>
          <a:endParaRPr lang="en-US"/>
        </a:p>
      </dgm:t>
    </dgm:pt>
    <dgm:pt modelId="{7E6EF372-96CD-477F-820C-7EA158891F7F}" type="sibTrans" cxnId="{2114EB76-5E8F-4449-BC89-BFE3DC288E81}">
      <dgm:prSet/>
      <dgm:spPr/>
      <dgm:t>
        <a:bodyPr/>
        <a:lstStyle/>
        <a:p>
          <a:endParaRPr lang="en-US"/>
        </a:p>
      </dgm:t>
    </dgm:pt>
    <dgm:pt modelId="{297216FE-AB97-44BB-9F33-57BA6502820D}">
      <dgm:prSet phldrT="[Text]"/>
      <dgm:spPr>
        <a:blipFill>
          <a:blip xmlns:r="http://schemas.openxmlformats.org/officeDocument/2006/relationships" r:embed="rId1"/>
          <a:stretch>
            <a:fillRect t="-1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5F9E7B-63FE-4715-8AE4-A0DF04904BEC}" type="parTrans" cxnId="{04014054-CC9B-4930-9908-FDA2688CE9FD}">
      <dgm:prSet/>
      <dgm:spPr/>
      <dgm:t>
        <a:bodyPr/>
        <a:lstStyle/>
        <a:p>
          <a:endParaRPr lang="en-US"/>
        </a:p>
      </dgm:t>
    </dgm:pt>
    <dgm:pt modelId="{DD86F7E2-7179-4DDF-A4F6-CB0D08D141D6}" type="sibTrans" cxnId="{04014054-CC9B-4930-9908-FDA2688CE9FD}">
      <dgm:prSet/>
      <dgm:spPr/>
      <dgm:t>
        <a:bodyPr/>
        <a:lstStyle/>
        <a:p>
          <a:endParaRPr lang="en-US"/>
        </a:p>
      </dgm:t>
    </dgm:pt>
    <dgm:pt modelId="{A0DA2027-99BC-4F3A-BC70-799AB4099900}">
      <dgm:prSet phldrT="[Text]"/>
      <dgm:spPr/>
      <dgm:t>
        <a:bodyPr/>
        <a:lstStyle/>
        <a:p>
          <a:r>
            <a:rPr lang="en-US" dirty="0"/>
            <a:t>Model A will predict a non-event for all observations</a:t>
          </a:r>
        </a:p>
      </dgm:t>
    </dgm:pt>
    <dgm:pt modelId="{6E1EACAE-3A4C-419E-A9AD-E8A1BEF3639C}" type="parTrans" cxnId="{E33F9813-9853-43AD-A397-7730BE6EA7A8}">
      <dgm:prSet/>
      <dgm:spPr/>
      <dgm:t>
        <a:bodyPr/>
        <a:lstStyle/>
        <a:p>
          <a:endParaRPr lang="en-US"/>
        </a:p>
      </dgm:t>
    </dgm:pt>
    <dgm:pt modelId="{36E6D5F2-86F6-4FF5-A7DE-65C25FF3C12F}" type="sibTrans" cxnId="{E33F9813-9853-43AD-A397-7730BE6EA7A8}">
      <dgm:prSet/>
      <dgm:spPr/>
      <dgm:t>
        <a:bodyPr/>
        <a:lstStyle/>
        <a:p>
          <a:endParaRPr lang="en-US"/>
        </a:p>
      </dgm:t>
    </dgm:pt>
    <dgm:pt modelId="{ECEB0DE4-42B7-408E-85EC-E3591519DB11}">
      <dgm:prSet phldrT="[Text]"/>
      <dgm:spPr/>
      <dgm:t>
        <a:bodyPr/>
        <a:lstStyle/>
        <a:p>
          <a:r>
            <a:rPr lang="en-US" dirty="0"/>
            <a:t>Misclassification Rate</a:t>
          </a:r>
          <a:br>
            <a:rPr lang="en-US" dirty="0"/>
          </a:br>
          <a:r>
            <a:rPr lang="en-US" dirty="0"/>
            <a:t>Model A: 50%</a:t>
          </a:r>
          <a:br>
            <a:rPr lang="en-US" dirty="0"/>
          </a:br>
          <a:r>
            <a:rPr lang="en-US" dirty="0"/>
            <a:t>Model B: 0%</a:t>
          </a:r>
        </a:p>
      </dgm:t>
    </dgm:pt>
    <dgm:pt modelId="{5C77948D-2C7B-4111-9ACB-E683F753B297}" type="parTrans" cxnId="{891375BF-3892-482F-A32E-D299A7A95315}">
      <dgm:prSet/>
      <dgm:spPr/>
      <dgm:t>
        <a:bodyPr/>
        <a:lstStyle/>
        <a:p>
          <a:endParaRPr lang="en-US"/>
        </a:p>
      </dgm:t>
    </dgm:pt>
    <dgm:pt modelId="{5D974A9A-8083-4735-B595-E847D3480BAD}" type="sibTrans" cxnId="{891375BF-3892-482F-A32E-D299A7A95315}">
      <dgm:prSet/>
      <dgm:spPr/>
      <dgm:t>
        <a:bodyPr/>
        <a:lstStyle/>
        <a:p>
          <a:endParaRPr lang="en-US"/>
        </a:p>
      </dgm:t>
    </dgm:pt>
    <dgm:pt modelId="{252F6FFB-4C6E-4800-AA66-323FB6C2B758}">
      <dgm:prSet phldrT="[Text]"/>
      <dgm:spPr>
        <a:blipFill>
          <a:blip xmlns:r="http://schemas.openxmlformats.org/officeDocument/2006/relationships" r:embed="rId2"/>
          <a:stretch>
            <a:fillRect t="-1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4E02F65-4472-4630-80C1-57AED7C0353F}" type="parTrans" cxnId="{E899BB52-4B93-478D-885B-AB0FEB22CCDA}">
      <dgm:prSet/>
      <dgm:spPr/>
      <dgm:t>
        <a:bodyPr/>
        <a:lstStyle/>
        <a:p>
          <a:endParaRPr lang="en-US"/>
        </a:p>
      </dgm:t>
    </dgm:pt>
    <dgm:pt modelId="{7D6FDA15-76AE-4A14-83F9-B04B0732D0ED}" type="sibTrans" cxnId="{E899BB52-4B93-478D-885B-AB0FEB22CCDA}">
      <dgm:prSet/>
      <dgm:spPr/>
      <dgm:t>
        <a:bodyPr/>
        <a:lstStyle/>
        <a:p>
          <a:endParaRPr lang="en-US"/>
        </a:p>
      </dgm:t>
    </dgm:pt>
    <dgm:pt modelId="{357330EE-916F-40D1-9A7C-AE74CC28EBD9}">
      <dgm:prSet phldrT="[Text]"/>
      <dgm:spPr/>
      <dgm:t>
        <a:bodyPr/>
        <a:lstStyle/>
        <a:p>
          <a:r>
            <a:rPr lang="en-US" dirty="0"/>
            <a:t>Model A will predict an event for all observations</a:t>
          </a:r>
        </a:p>
      </dgm:t>
    </dgm:pt>
    <dgm:pt modelId="{0FC3FA23-011E-4D6D-A71A-863C0C71DC51}" type="parTrans" cxnId="{20B1211B-BDF8-48EB-A3A5-4C167C4CA72A}">
      <dgm:prSet/>
      <dgm:spPr/>
      <dgm:t>
        <a:bodyPr/>
        <a:lstStyle/>
        <a:p>
          <a:endParaRPr lang="en-US"/>
        </a:p>
      </dgm:t>
    </dgm:pt>
    <dgm:pt modelId="{BF37BF9B-BB81-414A-AE61-BC79A58F5FD6}" type="sibTrans" cxnId="{20B1211B-BDF8-48EB-A3A5-4C167C4CA72A}">
      <dgm:prSet/>
      <dgm:spPr/>
      <dgm:t>
        <a:bodyPr/>
        <a:lstStyle/>
        <a:p>
          <a:endParaRPr lang="en-US"/>
        </a:p>
      </dgm:t>
    </dgm:pt>
    <dgm:pt modelId="{6A8D96F1-AA73-4445-92CB-4C2301E700AC}">
      <dgm:prSet phldrT="[Text]"/>
      <dgm:spPr/>
      <dgm:t>
        <a:bodyPr/>
        <a:lstStyle/>
        <a:p>
          <a:r>
            <a:rPr lang="en-US" dirty="0"/>
            <a:t>Misclassification Rate</a:t>
          </a:r>
          <a:br>
            <a:rPr lang="en-US" dirty="0"/>
          </a:br>
          <a:r>
            <a:rPr lang="en-US" dirty="0"/>
            <a:t>Model A: 50%</a:t>
          </a:r>
          <a:br>
            <a:rPr lang="en-US" dirty="0"/>
          </a:br>
          <a:r>
            <a:rPr lang="en-US" dirty="0"/>
            <a:t>Model B: 0%</a:t>
          </a:r>
        </a:p>
      </dgm:t>
    </dgm:pt>
    <dgm:pt modelId="{C892BFDE-CC32-43DD-A05B-7D81B29D9548}" type="parTrans" cxnId="{5BAACCD7-6F21-46CA-8179-76907845CC2D}">
      <dgm:prSet/>
      <dgm:spPr/>
      <dgm:t>
        <a:bodyPr/>
        <a:lstStyle/>
        <a:p>
          <a:endParaRPr lang="en-US"/>
        </a:p>
      </dgm:t>
    </dgm:pt>
    <dgm:pt modelId="{E5F5EF6D-0297-48C8-B53C-8D1F5C1A2C9D}" type="sibTrans" cxnId="{5BAACCD7-6F21-46CA-8179-76907845CC2D}">
      <dgm:prSet/>
      <dgm:spPr/>
      <dgm:t>
        <a:bodyPr/>
        <a:lstStyle/>
        <a:p>
          <a:endParaRPr lang="en-US"/>
        </a:p>
      </dgm:t>
    </dgm:pt>
    <dgm:pt modelId="{1350E003-4C6D-49BF-947D-BA92E901EDFD}" type="pres">
      <dgm:prSet presAssocID="{3F0A04A6-469D-4C70-94DC-1BBBED48EB19}" presName="theList" presStyleCnt="0">
        <dgm:presLayoutVars>
          <dgm:dir/>
          <dgm:animLvl val="lvl"/>
          <dgm:resizeHandles val="exact"/>
        </dgm:presLayoutVars>
      </dgm:prSet>
      <dgm:spPr/>
    </dgm:pt>
    <dgm:pt modelId="{4A0179DA-AC9A-4113-909C-350C9655B289}" type="pres">
      <dgm:prSet presAssocID="{5FAFAF6B-1F97-4721-BAB6-EB3EDB501CFE}" presName="compNode" presStyleCnt="0"/>
      <dgm:spPr/>
    </dgm:pt>
    <dgm:pt modelId="{D7DC3147-B429-422A-AAF3-428E23F8DF0C}" type="pres">
      <dgm:prSet presAssocID="{5FAFAF6B-1F97-4721-BAB6-EB3EDB501CFE}" presName="aNode" presStyleLbl="bgShp" presStyleIdx="0" presStyleCnt="3"/>
      <dgm:spPr/>
    </dgm:pt>
    <dgm:pt modelId="{F85A1921-2ECF-4598-B285-0C34A2E06DA1}" type="pres">
      <dgm:prSet presAssocID="{5FAFAF6B-1F97-4721-BAB6-EB3EDB501CFE}" presName="textNode" presStyleLbl="bgShp" presStyleIdx="0" presStyleCnt="3"/>
      <dgm:spPr/>
    </dgm:pt>
    <dgm:pt modelId="{AD9947C6-6EE7-4502-BC51-892151CAB6F6}" type="pres">
      <dgm:prSet presAssocID="{5FAFAF6B-1F97-4721-BAB6-EB3EDB501CFE}" presName="compChildNode" presStyleCnt="0"/>
      <dgm:spPr/>
    </dgm:pt>
    <dgm:pt modelId="{7A67E498-D1DC-4DF7-929C-875424A3EF75}" type="pres">
      <dgm:prSet presAssocID="{5FAFAF6B-1F97-4721-BAB6-EB3EDB501CFE}" presName="theInnerList" presStyleCnt="0"/>
      <dgm:spPr/>
    </dgm:pt>
    <dgm:pt modelId="{0C9EA24A-9903-456A-B678-442FB068887C}" type="pres">
      <dgm:prSet presAssocID="{B1A67C39-62F1-46BE-8EED-17589B08360B}" presName="childNode" presStyleLbl="node1" presStyleIdx="0" presStyleCnt="6">
        <dgm:presLayoutVars>
          <dgm:bulletEnabled val="1"/>
        </dgm:presLayoutVars>
      </dgm:prSet>
      <dgm:spPr/>
    </dgm:pt>
    <dgm:pt modelId="{74CB9091-D96B-4299-B87C-F6F21D47F531}" type="pres">
      <dgm:prSet presAssocID="{B1A67C39-62F1-46BE-8EED-17589B08360B}" presName="aSpace2" presStyleCnt="0"/>
      <dgm:spPr/>
    </dgm:pt>
    <dgm:pt modelId="{7D64A676-A22B-4B86-B74E-838CF857DEB5}" type="pres">
      <dgm:prSet presAssocID="{0AF34642-FF20-491A-BD29-5C5444A95DE8}" presName="childNode" presStyleLbl="node1" presStyleIdx="1" presStyleCnt="6">
        <dgm:presLayoutVars>
          <dgm:bulletEnabled val="1"/>
        </dgm:presLayoutVars>
      </dgm:prSet>
      <dgm:spPr/>
    </dgm:pt>
    <dgm:pt modelId="{8A033FCF-E59C-4FBD-95CC-A29F0745DC8F}" type="pres">
      <dgm:prSet presAssocID="{5FAFAF6B-1F97-4721-BAB6-EB3EDB501CFE}" presName="aSpace" presStyleCnt="0"/>
      <dgm:spPr/>
    </dgm:pt>
    <dgm:pt modelId="{82328FF0-13A7-4D60-AFE4-9AA10A6F6DA5}" type="pres">
      <dgm:prSet presAssocID="{297216FE-AB97-44BB-9F33-57BA6502820D}" presName="compNode" presStyleCnt="0"/>
      <dgm:spPr/>
    </dgm:pt>
    <dgm:pt modelId="{4B154724-6B8B-4B1F-9484-DDA6638103BA}" type="pres">
      <dgm:prSet presAssocID="{297216FE-AB97-44BB-9F33-57BA6502820D}" presName="aNode" presStyleLbl="bgShp" presStyleIdx="1" presStyleCnt="3"/>
      <dgm:spPr/>
    </dgm:pt>
    <dgm:pt modelId="{883C1E6E-51F1-4585-B1A3-4619F43D6211}" type="pres">
      <dgm:prSet presAssocID="{297216FE-AB97-44BB-9F33-57BA6502820D}" presName="textNode" presStyleLbl="bgShp" presStyleIdx="1" presStyleCnt="3"/>
      <dgm:spPr/>
    </dgm:pt>
    <dgm:pt modelId="{305FCAC4-398B-449F-B7CE-41710A38891E}" type="pres">
      <dgm:prSet presAssocID="{297216FE-AB97-44BB-9F33-57BA6502820D}" presName="compChildNode" presStyleCnt="0"/>
      <dgm:spPr/>
    </dgm:pt>
    <dgm:pt modelId="{618ABC26-176C-42CF-8DB9-D7527E5AFA6A}" type="pres">
      <dgm:prSet presAssocID="{297216FE-AB97-44BB-9F33-57BA6502820D}" presName="theInnerList" presStyleCnt="0"/>
      <dgm:spPr/>
    </dgm:pt>
    <dgm:pt modelId="{9A1265FA-4DEC-4D25-8322-5DD79376BE62}" type="pres">
      <dgm:prSet presAssocID="{A0DA2027-99BC-4F3A-BC70-799AB4099900}" presName="childNode" presStyleLbl="node1" presStyleIdx="2" presStyleCnt="6">
        <dgm:presLayoutVars>
          <dgm:bulletEnabled val="1"/>
        </dgm:presLayoutVars>
      </dgm:prSet>
      <dgm:spPr/>
    </dgm:pt>
    <dgm:pt modelId="{2811C1F7-9F14-4B09-BD17-D50CFE46F671}" type="pres">
      <dgm:prSet presAssocID="{A0DA2027-99BC-4F3A-BC70-799AB4099900}" presName="aSpace2" presStyleCnt="0"/>
      <dgm:spPr/>
    </dgm:pt>
    <dgm:pt modelId="{62635F56-4640-402E-8BC2-D655F525E5E5}" type="pres">
      <dgm:prSet presAssocID="{ECEB0DE4-42B7-408E-85EC-E3591519DB11}" presName="childNode" presStyleLbl="node1" presStyleIdx="3" presStyleCnt="6">
        <dgm:presLayoutVars>
          <dgm:bulletEnabled val="1"/>
        </dgm:presLayoutVars>
      </dgm:prSet>
      <dgm:spPr/>
    </dgm:pt>
    <dgm:pt modelId="{8DA808B9-B7A7-4961-BE50-53B87C24382C}" type="pres">
      <dgm:prSet presAssocID="{297216FE-AB97-44BB-9F33-57BA6502820D}" presName="aSpace" presStyleCnt="0"/>
      <dgm:spPr/>
    </dgm:pt>
    <dgm:pt modelId="{DEA3C221-9AB8-4F22-BD39-67838B27CA7A}" type="pres">
      <dgm:prSet presAssocID="{252F6FFB-4C6E-4800-AA66-323FB6C2B758}" presName="compNode" presStyleCnt="0"/>
      <dgm:spPr/>
    </dgm:pt>
    <dgm:pt modelId="{B348C20A-76A4-4A94-B14F-EEF25BB826A7}" type="pres">
      <dgm:prSet presAssocID="{252F6FFB-4C6E-4800-AA66-323FB6C2B758}" presName="aNode" presStyleLbl="bgShp" presStyleIdx="2" presStyleCnt="3"/>
      <dgm:spPr/>
    </dgm:pt>
    <dgm:pt modelId="{DBFB4A0E-E75F-4947-8D23-258FD19FA086}" type="pres">
      <dgm:prSet presAssocID="{252F6FFB-4C6E-4800-AA66-323FB6C2B758}" presName="textNode" presStyleLbl="bgShp" presStyleIdx="2" presStyleCnt="3"/>
      <dgm:spPr/>
    </dgm:pt>
    <dgm:pt modelId="{944E634E-37DD-44A2-A520-36E60F117DD9}" type="pres">
      <dgm:prSet presAssocID="{252F6FFB-4C6E-4800-AA66-323FB6C2B758}" presName="compChildNode" presStyleCnt="0"/>
      <dgm:spPr/>
    </dgm:pt>
    <dgm:pt modelId="{95A87618-AAC2-4AC8-9298-425C196706BD}" type="pres">
      <dgm:prSet presAssocID="{252F6FFB-4C6E-4800-AA66-323FB6C2B758}" presName="theInnerList" presStyleCnt="0"/>
      <dgm:spPr/>
    </dgm:pt>
    <dgm:pt modelId="{F12D6917-F035-4506-A07F-36BD1163DF38}" type="pres">
      <dgm:prSet presAssocID="{357330EE-916F-40D1-9A7C-AE74CC28EBD9}" presName="childNode" presStyleLbl="node1" presStyleIdx="4" presStyleCnt="6">
        <dgm:presLayoutVars>
          <dgm:bulletEnabled val="1"/>
        </dgm:presLayoutVars>
      </dgm:prSet>
      <dgm:spPr/>
    </dgm:pt>
    <dgm:pt modelId="{F17DC1E0-CB59-431F-AA8F-1F3FA6FD4DA7}" type="pres">
      <dgm:prSet presAssocID="{357330EE-916F-40D1-9A7C-AE74CC28EBD9}" presName="aSpace2" presStyleCnt="0"/>
      <dgm:spPr/>
    </dgm:pt>
    <dgm:pt modelId="{9B8E53C6-6456-4EC0-B6C0-6242270536A4}" type="pres">
      <dgm:prSet presAssocID="{6A8D96F1-AA73-4445-92CB-4C2301E700AC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33F9813-9853-43AD-A397-7730BE6EA7A8}" srcId="{297216FE-AB97-44BB-9F33-57BA6502820D}" destId="{A0DA2027-99BC-4F3A-BC70-799AB4099900}" srcOrd="0" destOrd="0" parTransId="{6E1EACAE-3A4C-419E-A9AD-E8A1BEF3639C}" sibTransId="{36E6D5F2-86F6-4FF5-A7DE-65C25FF3C12F}"/>
    <dgm:cxn modelId="{20B1211B-BDF8-48EB-A3A5-4C167C4CA72A}" srcId="{252F6FFB-4C6E-4800-AA66-323FB6C2B758}" destId="{357330EE-916F-40D1-9A7C-AE74CC28EBD9}" srcOrd="0" destOrd="0" parTransId="{0FC3FA23-011E-4D6D-A71A-863C0C71DC51}" sibTransId="{BF37BF9B-BB81-414A-AE61-BC79A58F5FD6}"/>
    <dgm:cxn modelId="{CAAA9720-8343-4693-94FA-2E8ACEABCA32}" type="presOf" srcId="{357330EE-916F-40D1-9A7C-AE74CC28EBD9}" destId="{F12D6917-F035-4506-A07F-36BD1163DF38}" srcOrd="0" destOrd="0" presId="urn:microsoft.com/office/officeart/2005/8/layout/lProcess2"/>
    <dgm:cxn modelId="{F4D6692E-484D-4D2D-BD2B-7B009A639086}" type="presOf" srcId="{297216FE-AB97-44BB-9F33-57BA6502820D}" destId="{883C1E6E-51F1-4585-B1A3-4619F43D6211}" srcOrd="1" destOrd="0" presId="urn:microsoft.com/office/officeart/2005/8/layout/lProcess2"/>
    <dgm:cxn modelId="{D5439937-2CB0-433E-A692-6152046C1C47}" srcId="{5FAFAF6B-1F97-4721-BAB6-EB3EDB501CFE}" destId="{B1A67C39-62F1-46BE-8EED-17589B08360B}" srcOrd="0" destOrd="0" parTransId="{47C09E34-DD2B-4FF6-B513-9B4834610856}" sibTransId="{510EAC62-1890-4E97-9163-5F9234680CD7}"/>
    <dgm:cxn modelId="{33129B62-B1CA-4835-96FA-3395E4A130C9}" srcId="{3F0A04A6-469D-4C70-94DC-1BBBED48EB19}" destId="{5FAFAF6B-1F97-4721-BAB6-EB3EDB501CFE}" srcOrd="0" destOrd="0" parTransId="{2935E7A3-5E65-419F-8417-BC5AD3A1DE74}" sibTransId="{E13E682D-8EE3-4F7A-8746-CA01BCC105B7}"/>
    <dgm:cxn modelId="{7BA8F163-8520-4E84-92E3-A1D203A52134}" type="presOf" srcId="{297216FE-AB97-44BB-9F33-57BA6502820D}" destId="{4B154724-6B8B-4B1F-9484-DDA6638103BA}" srcOrd="0" destOrd="0" presId="urn:microsoft.com/office/officeart/2005/8/layout/lProcess2"/>
    <dgm:cxn modelId="{6C81DB6E-A300-4264-8EA5-BC1975B1F460}" type="presOf" srcId="{0AF34642-FF20-491A-BD29-5C5444A95DE8}" destId="{7D64A676-A22B-4B86-B74E-838CF857DEB5}" srcOrd="0" destOrd="0" presId="urn:microsoft.com/office/officeart/2005/8/layout/lProcess2"/>
    <dgm:cxn modelId="{59CA164F-DC1E-4554-91A7-B4863F45B448}" type="presOf" srcId="{5FAFAF6B-1F97-4721-BAB6-EB3EDB501CFE}" destId="{D7DC3147-B429-422A-AAF3-428E23F8DF0C}" srcOrd="0" destOrd="0" presId="urn:microsoft.com/office/officeart/2005/8/layout/lProcess2"/>
    <dgm:cxn modelId="{DDF26E50-3865-4F82-A2FB-9DFD09FA4A3C}" type="presOf" srcId="{3F0A04A6-469D-4C70-94DC-1BBBED48EB19}" destId="{1350E003-4C6D-49BF-947D-BA92E901EDFD}" srcOrd="0" destOrd="0" presId="urn:microsoft.com/office/officeart/2005/8/layout/lProcess2"/>
    <dgm:cxn modelId="{E899BB52-4B93-478D-885B-AB0FEB22CCDA}" srcId="{3F0A04A6-469D-4C70-94DC-1BBBED48EB19}" destId="{252F6FFB-4C6E-4800-AA66-323FB6C2B758}" srcOrd="2" destOrd="0" parTransId="{54E02F65-4472-4630-80C1-57AED7C0353F}" sibTransId="{7D6FDA15-76AE-4A14-83F9-B04B0732D0ED}"/>
    <dgm:cxn modelId="{04014054-CC9B-4930-9908-FDA2688CE9FD}" srcId="{3F0A04A6-469D-4C70-94DC-1BBBED48EB19}" destId="{297216FE-AB97-44BB-9F33-57BA6502820D}" srcOrd="1" destOrd="0" parTransId="{595F9E7B-63FE-4715-8AE4-A0DF04904BEC}" sibTransId="{DD86F7E2-7179-4DDF-A4F6-CB0D08D141D6}"/>
    <dgm:cxn modelId="{2114EB76-5E8F-4449-BC89-BFE3DC288E81}" srcId="{5FAFAF6B-1F97-4721-BAB6-EB3EDB501CFE}" destId="{0AF34642-FF20-491A-BD29-5C5444A95DE8}" srcOrd="1" destOrd="0" parTransId="{5712EA75-1F17-40DB-9200-AAB0C7BD49D4}" sibTransId="{7E6EF372-96CD-477F-820C-7EA158891F7F}"/>
    <dgm:cxn modelId="{3A7F8383-E944-4783-A731-C3E3152C5299}" type="presOf" srcId="{B1A67C39-62F1-46BE-8EED-17589B08360B}" destId="{0C9EA24A-9903-456A-B678-442FB068887C}" srcOrd="0" destOrd="0" presId="urn:microsoft.com/office/officeart/2005/8/layout/lProcess2"/>
    <dgm:cxn modelId="{86837C85-7C2B-47D8-A84D-068497271512}" type="presOf" srcId="{252F6FFB-4C6E-4800-AA66-323FB6C2B758}" destId="{DBFB4A0E-E75F-4947-8D23-258FD19FA086}" srcOrd="1" destOrd="0" presId="urn:microsoft.com/office/officeart/2005/8/layout/lProcess2"/>
    <dgm:cxn modelId="{7C15478A-F669-48A6-ACB4-85DF431C162F}" type="presOf" srcId="{ECEB0DE4-42B7-408E-85EC-E3591519DB11}" destId="{62635F56-4640-402E-8BC2-D655F525E5E5}" srcOrd="0" destOrd="0" presId="urn:microsoft.com/office/officeart/2005/8/layout/lProcess2"/>
    <dgm:cxn modelId="{4F616499-6AB2-43F0-A745-35882D2341B3}" type="presOf" srcId="{5FAFAF6B-1F97-4721-BAB6-EB3EDB501CFE}" destId="{F85A1921-2ECF-4598-B285-0C34A2E06DA1}" srcOrd="1" destOrd="0" presId="urn:microsoft.com/office/officeart/2005/8/layout/lProcess2"/>
    <dgm:cxn modelId="{891375BF-3892-482F-A32E-D299A7A95315}" srcId="{297216FE-AB97-44BB-9F33-57BA6502820D}" destId="{ECEB0DE4-42B7-408E-85EC-E3591519DB11}" srcOrd="1" destOrd="0" parTransId="{5C77948D-2C7B-4111-9ACB-E683F753B297}" sibTransId="{5D974A9A-8083-4735-B595-E847D3480BAD}"/>
    <dgm:cxn modelId="{5BAACCD7-6F21-46CA-8179-76907845CC2D}" srcId="{252F6FFB-4C6E-4800-AA66-323FB6C2B758}" destId="{6A8D96F1-AA73-4445-92CB-4C2301E700AC}" srcOrd="1" destOrd="0" parTransId="{C892BFDE-CC32-43DD-A05B-7D81B29D9548}" sibTransId="{E5F5EF6D-0297-48C8-B53C-8D1F5C1A2C9D}"/>
    <dgm:cxn modelId="{4030B0DD-0644-4E2E-98EB-D6D5395A95E4}" type="presOf" srcId="{252F6FFB-4C6E-4800-AA66-323FB6C2B758}" destId="{B348C20A-76A4-4A94-B14F-EEF25BB826A7}" srcOrd="0" destOrd="0" presId="urn:microsoft.com/office/officeart/2005/8/layout/lProcess2"/>
    <dgm:cxn modelId="{057B66E0-6384-4B35-8344-5277A1905A54}" type="presOf" srcId="{A0DA2027-99BC-4F3A-BC70-799AB4099900}" destId="{9A1265FA-4DEC-4D25-8322-5DD79376BE62}" srcOrd="0" destOrd="0" presId="urn:microsoft.com/office/officeart/2005/8/layout/lProcess2"/>
    <dgm:cxn modelId="{454714EC-38F5-4D6A-9332-BB5475875873}" type="presOf" srcId="{6A8D96F1-AA73-4445-92CB-4C2301E700AC}" destId="{9B8E53C6-6456-4EC0-B6C0-6242270536A4}" srcOrd="0" destOrd="0" presId="urn:microsoft.com/office/officeart/2005/8/layout/lProcess2"/>
    <dgm:cxn modelId="{D07AF91F-E586-49E6-861E-B6C59776B9C7}" type="presParOf" srcId="{1350E003-4C6D-49BF-947D-BA92E901EDFD}" destId="{4A0179DA-AC9A-4113-909C-350C9655B289}" srcOrd="0" destOrd="0" presId="urn:microsoft.com/office/officeart/2005/8/layout/lProcess2"/>
    <dgm:cxn modelId="{B2083437-02FD-4CBE-81BE-CE2783896CFB}" type="presParOf" srcId="{4A0179DA-AC9A-4113-909C-350C9655B289}" destId="{D7DC3147-B429-422A-AAF3-428E23F8DF0C}" srcOrd="0" destOrd="0" presId="urn:microsoft.com/office/officeart/2005/8/layout/lProcess2"/>
    <dgm:cxn modelId="{8A35B9AF-E092-4947-BDE2-5DC76B9B2CF2}" type="presParOf" srcId="{4A0179DA-AC9A-4113-909C-350C9655B289}" destId="{F85A1921-2ECF-4598-B285-0C34A2E06DA1}" srcOrd="1" destOrd="0" presId="urn:microsoft.com/office/officeart/2005/8/layout/lProcess2"/>
    <dgm:cxn modelId="{45471C9E-B573-4609-82C2-7E25E60D506B}" type="presParOf" srcId="{4A0179DA-AC9A-4113-909C-350C9655B289}" destId="{AD9947C6-6EE7-4502-BC51-892151CAB6F6}" srcOrd="2" destOrd="0" presId="urn:microsoft.com/office/officeart/2005/8/layout/lProcess2"/>
    <dgm:cxn modelId="{187C4A28-6AAC-4972-9734-474CF5EC4DDA}" type="presParOf" srcId="{AD9947C6-6EE7-4502-BC51-892151CAB6F6}" destId="{7A67E498-D1DC-4DF7-929C-875424A3EF75}" srcOrd="0" destOrd="0" presId="urn:microsoft.com/office/officeart/2005/8/layout/lProcess2"/>
    <dgm:cxn modelId="{2511F417-BD8C-4622-BB40-D969690AAA92}" type="presParOf" srcId="{7A67E498-D1DC-4DF7-929C-875424A3EF75}" destId="{0C9EA24A-9903-456A-B678-442FB068887C}" srcOrd="0" destOrd="0" presId="urn:microsoft.com/office/officeart/2005/8/layout/lProcess2"/>
    <dgm:cxn modelId="{00611CAE-4957-4609-9FFC-05393C8FF608}" type="presParOf" srcId="{7A67E498-D1DC-4DF7-929C-875424A3EF75}" destId="{74CB9091-D96B-4299-B87C-F6F21D47F531}" srcOrd="1" destOrd="0" presId="urn:microsoft.com/office/officeart/2005/8/layout/lProcess2"/>
    <dgm:cxn modelId="{75591D3D-CC4B-4655-B419-F06888005F7C}" type="presParOf" srcId="{7A67E498-D1DC-4DF7-929C-875424A3EF75}" destId="{7D64A676-A22B-4B86-B74E-838CF857DEB5}" srcOrd="2" destOrd="0" presId="urn:microsoft.com/office/officeart/2005/8/layout/lProcess2"/>
    <dgm:cxn modelId="{AF47DA0D-EF53-486E-9B61-F5C882789224}" type="presParOf" srcId="{1350E003-4C6D-49BF-947D-BA92E901EDFD}" destId="{8A033FCF-E59C-4FBD-95CC-A29F0745DC8F}" srcOrd="1" destOrd="0" presId="urn:microsoft.com/office/officeart/2005/8/layout/lProcess2"/>
    <dgm:cxn modelId="{A499603C-4B1B-413E-B21C-300F5BB7C5D7}" type="presParOf" srcId="{1350E003-4C6D-49BF-947D-BA92E901EDFD}" destId="{82328FF0-13A7-4D60-AFE4-9AA10A6F6DA5}" srcOrd="2" destOrd="0" presId="urn:microsoft.com/office/officeart/2005/8/layout/lProcess2"/>
    <dgm:cxn modelId="{BC7D97BE-C3AF-483E-AA6E-A853990144D6}" type="presParOf" srcId="{82328FF0-13A7-4D60-AFE4-9AA10A6F6DA5}" destId="{4B154724-6B8B-4B1F-9484-DDA6638103BA}" srcOrd="0" destOrd="0" presId="urn:microsoft.com/office/officeart/2005/8/layout/lProcess2"/>
    <dgm:cxn modelId="{34D659AA-3670-4208-B3AE-17902F0D3166}" type="presParOf" srcId="{82328FF0-13A7-4D60-AFE4-9AA10A6F6DA5}" destId="{883C1E6E-51F1-4585-B1A3-4619F43D6211}" srcOrd="1" destOrd="0" presId="urn:microsoft.com/office/officeart/2005/8/layout/lProcess2"/>
    <dgm:cxn modelId="{D3BC6F77-E0A6-4228-9371-8E17F452D9DA}" type="presParOf" srcId="{82328FF0-13A7-4D60-AFE4-9AA10A6F6DA5}" destId="{305FCAC4-398B-449F-B7CE-41710A38891E}" srcOrd="2" destOrd="0" presId="urn:microsoft.com/office/officeart/2005/8/layout/lProcess2"/>
    <dgm:cxn modelId="{B9E79E6E-D12B-4D6A-BA12-60BBAE222A21}" type="presParOf" srcId="{305FCAC4-398B-449F-B7CE-41710A38891E}" destId="{618ABC26-176C-42CF-8DB9-D7527E5AFA6A}" srcOrd="0" destOrd="0" presId="urn:microsoft.com/office/officeart/2005/8/layout/lProcess2"/>
    <dgm:cxn modelId="{A82AEAFF-7CD0-4D65-A85F-6E728A9BCC7D}" type="presParOf" srcId="{618ABC26-176C-42CF-8DB9-D7527E5AFA6A}" destId="{9A1265FA-4DEC-4D25-8322-5DD79376BE62}" srcOrd="0" destOrd="0" presId="urn:microsoft.com/office/officeart/2005/8/layout/lProcess2"/>
    <dgm:cxn modelId="{41AC9550-F3C2-4B42-BD3C-CA3539308032}" type="presParOf" srcId="{618ABC26-176C-42CF-8DB9-D7527E5AFA6A}" destId="{2811C1F7-9F14-4B09-BD17-D50CFE46F671}" srcOrd="1" destOrd="0" presId="urn:microsoft.com/office/officeart/2005/8/layout/lProcess2"/>
    <dgm:cxn modelId="{F3DF8C29-78E4-4DD8-A0AC-913B83AC39F2}" type="presParOf" srcId="{618ABC26-176C-42CF-8DB9-D7527E5AFA6A}" destId="{62635F56-4640-402E-8BC2-D655F525E5E5}" srcOrd="2" destOrd="0" presId="urn:microsoft.com/office/officeart/2005/8/layout/lProcess2"/>
    <dgm:cxn modelId="{CD6E719A-C648-4DFF-BC07-EEBC5431F2BA}" type="presParOf" srcId="{1350E003-4C6D-49BF-947D-BA92E901EDFD}" destId="{8DA808B9-B7A7-4961-BE50-53B87C24382C}" srcOrd="3" destOrd="0" presId="urn:microsoft.com/office/officeart/2005/8/layout/lProcess2"/>
    <dgm:cxn modelId="{04EDA92E-315B-49FF-9A52-2B774E1C1A28}" type="presParOf" srcId="{1350E003-4C6D-49BF-947D-BA92E901EDFD}" destId="{DEA3C221-9AB8-4F22-BD39-67838B27CA7A}" srcOrd="4" destOrd="0" presId="urn:microsoft.com/office/officeart/2005/8/layout/lProcess2"/>
    <dgm:cxn modelId="{23D3D440-3B67-4E9F-A634-7108266FCBDF}" type="presParOf" srcId="{DEA3C221-9AB8-4F22-BD39-67838B27CA7A}" destId="{B348C20A-76A4-4A94-B14F-EEF25BB826A7}" srcOrd="0" destOrd="0" presId="urn:microsoft.com/office/officeart/2005/8/layout/lProcess2"/>
    <dgm:cxn modelId="{860EE73A-1474-4A54-844C-4FE9F719E9A1}" type="presParOf" srcId="{DEA3C221-9AB8-4F22-BD39-67838B27CA7A}" destId="{DBFB4A0E-E75F-4947-8D23-258FD19FA086}" srcOrd="1" destOrd="0" presId="urn:microsoft.com/office/officeart/2005/8/layout/lProcess2"/>
    <dgm:cxn modelId="{DC98F3FF-74FD-4B5C-8E22-BAA9DF374120}" type="presParOf" srcId="{DEA3C221-9AB8-4F22-BD39-67838B27CA7A}" destId="{944E634E-37DD-44A2-A520-36E60F117DD9}" srcOrd="2" destOrd="0" presId="urn:microsoft.com/office/officeart/2005/8/layout/lProcess2"/>
    <dgm:cxn modelId="{F8DFE11E-06B9-497B-AB73-8FE5E1264A2E}" type="presParOf" srcId="{944E634E-37DD-44A2-A520-36E60F117DD9}" destId="{95A87618-AAC2-4AC8-9298-425C196706BD}" srcOrd="0" destOrd="0" presId="urn:microsoft.com/office/officeart/2005/8/layout/lProcess2"/>
    <dgm:cxn modelId="{92BCED9C-A3DF-49C1-B102-749B3E9633E1}" type="presParOf" srcId="{95A87618-AAC2-4AC8-9298-425C196706BD}" destId="{F12D6917-F035-4506-A07F-36BD1163DF38}" srcOrd="0" destOrd="0" presId="urn:microsoft.com/office/officeart/2005/8/layout/lProcess2"/>
    <dgm:cxn modelId="{1D881425-F36C-47B4-8D7D-758A3678020D}" type="presParOf" srcId="{95A87618-AAC2-4AC8-9298-425C196706BD}" destId="{F17DC1E0-CB59-431F-AA8F-1F3FA6FD4DA7}" srcOrd="1" destOrd="0" presId="urn:microsoft.com/office/officeart/2005/8/layout/lProcess2"/>
    <dgm:cxn modelId="{46FFC158-EB68-467E-A32A-0C25B65D279C}" type="presParOf" srcId="{95A87618-AAC2-4AC8-9298-425C196706BD}" destId="{9B8E53C6-6456-4EC0-B6C0-6242270536A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F0A04A6-469D-4C70-94DC-1BBBED48EB1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AFAF6B-1F97-4721-BAB6-EB3EDB501CFE}">
      <dgm:prSet phldrT="[Text]"/>
      <dgm:spPr/>
      <dgm:t>
        <a:bodyPr/>
        <a:lstStyle/>
        <a:p>
          <a:r>
            <a:rPr lang="en-US" dirty="0"/>
            <a:t>Area Under Curve</a:t>
          </a:r>
        </a:p>
      </dgm:t>
    </dgm:pt>
    <dgm:pt modelId="{2935E7A3-5E65-419F-8417-BC5AD3A1DE74}" type="parTrans" cxnId="{33129B62-B1CA-4835-96FA-3395E4A130C9}">
      <dgm:prSet/>
      <dgm:spPr/>
      <dgm:t>
        <a:bodyPr/>
        <a:lstStyle/>
        <a:p>
          <a:endParaRPr lang="en-US"/>
        </a:p>
      </dgm:t>
    </dgm:pt>
    <dgm:pt modelId="{E13E682D-8EE3-4F7A-8746-CA01BCC105B7}" type="sibTrans" cxnId="{33129B62-B1CA-4835-96FA-3395E4A130C9}">
      <dgm:prSet/>
      <dgm:spPr/>
      <dgm:t>
        <a:bodyPr/>
        <a:lstStyle/>
        <a:p>
          <a:endParaRPr lang="en-US"/>
        </a:p>
      </dgm:t>
    </dgm:pt>
    <dgm:pt modelId="{B1A67C39-62F1-46BE-8EED-17589B08360B}">
      <dgm:prSet phldrT="[Text]"/>
      <dgm:spPr/>
      <dgm:t>
        <a:bodyPr/>
        <a:lstStyle/>
        <a:p>
          <a:r>
            <a:rPr lang="en-US" dirty="0"/>
            <a:t>Both models’ AUCs are one</a:t>
          </a:r>
        </a:p>
      </dgm:t>
    </dgm:pt>
    <dgm:pt modelId="{47C09E34-DD2B-4FF6-B513-9B4834610856}" type="parTrans" cxnId="{D5439937-2CB0-433E-A692-6152046C1C47}">
      <dgm:prSet/>
      <dgm:spPr/>
      <dgm:t>
        <a:bodyPr/>
        <a:lstStyle/>
        <a:p>
          <a:endParaRPr lang="en-US"/>
        </a:p>
      </dgm:t>
    </dgm:pt>
    <dgm:pt modelId="{510EAC62-1890-4E97-9163-5F9234680CD7}" type="sibTrans" cxnId="{D5439937-2CB0-433E-A692-6152046C1C47}">
      <dgm:prSet/>
      <dgm:spPr/>
      <dgm:t>
        <a:bodyPr/>
        <a:lstStyle/>
        <a:p>
          <a:endParaRPr lang="en-US"/>
        </a:p>
      </dgm:t>
    </dgm:pt>
    <dgm:pt modelId="{0AF34642-FF20-491A-BD29-5C5444A95DE8}">
      <dgm:prSet phldrT="[Text]"/>
      <dgm:spPr/>
      <dgm:t>
        <a:bodyPr/>
        <a:lstStyle/>
        <a:p>
          <a:r>
            <a:rPr lang="en-US" dirty="0"/>
            <a:t>Model B is clearly preferred</a:t>
          </a:r>
        </a:p>
      </dgm:t>
    </dgm:pt>
    <dgm:pt modelId="{5712EA75-1F17-40DB-9200-AAB0C7BD49D4}" type="parTrans" cxnId="{2114EB76-5E8F-4449-BC89-BFE3DC288E81}">
      <dgm:prSet/>
      <dgm:spPr/>
      <dgm:t>
        <a:bodyPr/>
        <a:lstStyle/>
        <a:p>
          <a:endParaRPr lang="en-US"/>
        </a:p>
      </dgm:t>
    </dgm:pt>
    <dgm:pt modelId="{7E6EF372-96CD-477F-820C-7EA158891F7F}" type="sibTrans" cxnId="{2114EB76-5E8F-4449-BC89-BFE3DC288E8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97216FE-AB97-44BB-9F33-57BA6502820D}">
          <dgm:prSet phldrT="[Text]"/>
          <dgm:spPr/>
          <dgm:t>
            <a:bodyPr/>
            <a:lstStyle/>
            <a:p>
              <a:r>
                <a:rPr lang="en-US" dirty="0"/>
                <a:t>Predict Event</a:t>
              </a:r>
              <a:br>
                <a:rPr lang="en-US" dirty="0"/>
              </a:br>
              <a:r>
                <a:rPr lang="en-US" dirty="0"/>
                <a:t>if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&gt;0.95</m:t>
                  </m:r>
                </m:oMath>
              </a14:m>
              <a:endParaRPr lang="en-US" dirty="0"/>
            </a:p>
          </dgm:t>
        </dgm:pt>
      </mc:Choice>
      <mc:Fallback xmlns="">
        <dgm:pt modelId="{297216FE-AB97-44BB-9F33-57BA6502820D}">
          <dgm:prSet phldrT="[Text]"/>
          <dgm:spPr/>
          <dgm:t>
            <a:bodyPr/>
            <a:lstStyle/>
            <a:p>
              <a:r>
                <a:rPr lang="en-US" dirty="0"/>
                <a:t>Predict Event</a:t>
              </a:r>
              <a:br>
                <a:rPr lang="en-US" dirty="0"/>
              </a:br>
              <a:r>
                <a:rPr lang="en-US" dirty="0"/>
                <a:t>if </a:t>
              </a:r>
              <a:r>
                <a:rPr lang="en-US" b="0" i="0">
                  <a:latin typeface="Cambria Math" panose="02040503050406030204" pitchFamily="18" charset="0"/>
                </a:rPr>
                <a:t>𝑝&gt;0.95</a:t>
              </a:r>
              <a:endParaRPr lang="en-US" dirty="0"/>
            </a:p>
          </dgm:t>
        </dgm:pt>
      </mc:Fallback>
    </mc:AlternateContent>
    <dgm:pt modelId="{595F9E7B-63FE-4715-8AE4-A0DF04904BEC}" type="parTrans" cxnId="{04014054-CC9B-4930-9908-FDA2688CE9FD}">
      <dgm:prSet/>
      <dgm:spPr/>
      <dgm:t>
        <a:bodyPr/>
        <a:lstStyle/>
        <a:p>
          <a:endParaRPr lang="en-US"/>
        </a:p>
      </dgm:t>
    </dgm:pt>
    <dgm:pt modelId="{DD86F7E2-7179-4DDF-A4F6-CB0D08D141D6}" type="sibTrans" cxnId="{04014054-CC9B-4930-9908-FDA2688CE9FD}">
      <dgm:prSet/>
      <dgm:spPr/>
      <dgm:t>
        <a:bodyPr/>
        <a:lstStyle/>
        <a:p>
          <a:endParaRPr lang="en-US"/>
        </a:p>
      </dgm:t>
    </dgm:pt>
    <dgm:pt modelId="{A0DA2027-99BC-4F3A-BC70-799AB4099900}">
      <dgm:prSet phldrT="[Text]"/>
      <dgm:spPr/>
      <dgm:t>
        <a:bodyPr/>
        <a:lstStyle/>
        <a:p>
          <a:r>
            <a:rPr lang="en-US" dirty="0"/>
            <a:t>Model A will predict a non-event for all observations</a:t>
          </a:r>
        </a:p>
      </dgm:t>
    </dgm:pt>
    <dgm:pt modelId="{6E1EACAE-3A4C-419E-A9AD-E8A1BEF3639C}" type="parTrans" cxnId="{E33F9813-9853-43AD-A397-7730BE6EA7A8}">
      <dgm:prSet/>
      <dgm:spPr/>
      <dgm:t>
        <a:bodyPr/>
        <a:lstStyle/>
        <a:p>
          <a:endParaRPr lang="en-US"/>
        </a:p>
      </dgm:t>
    </dgm:pt>
    <dgm:pt modelId="{36E6D5F2-86F6-4FF5-A7DE-65C25FF3C12F}" type="sibTrans" cxnId="{E33F9813-9853-43AD-A397-7730BE6EA7A8}">
      <dgm:prSet/>
      <dgm:spPr/>
      <dgm:t>
        <a:bodyPr/>
        <a:lstStyle/>
        <a:p>
          <a:endParaRPr lang="en-US"/>
        </a:p>
      </dgm:t>
    </dgm:pt>
    <dgm:pt modelId="{ECEB0DE4-42B7-408E-85EC-E3591519DB11}">
      <dgm:prSet phldrT="[Text]"/>
      <dgm:spPr/>
      <dgm:t>
        <a:bodyPr/>
        <a:lstStyle/>
        <a:p>
          <a:r>
            <a:rPr lang="en-US" dirty="0"/>
            <a:t>Misclassification Rate</a:t>
          </a:r>
          <a:br>
            <a:rPr lang="en-US" dirty="0"/>
          </a:br>
          <a:r>
            <a:rPr lang="en-US" dirty="0"/>
            <a:t>Model A: 50%</a:t>
          </a:r>
          <a:br>
            <a:rPr lang="en-US" dirty="0"/>
          </a:br>
          <a:r>
            <a:rPr lang="en-US" dirty="0"/>
            <a:t>Model B: 0%</a:t>
          </a:r>
        </a:p>
      </dgm:t>
    </dgm:pt>
    <dgm:pt modelId="{5C77948D-2C7B-4111-9ACB-E683F753B297}" type="parTrans" cxnId="{891375BF-3892-482F-A32E-D299A7A95315}">
      <dgm:prSet/>
      <dgm:spPr/>
      <dgm:t>
        <a:bodyPr/>
        <a:lstStyle/>
        <a:p>
          <a:endParaRPr lang="en-US"/>
        </a:p>
      </dgm:t>
    </dgm:pt>
    <dgm:pt modelId="{5D974A9A-8083-4735-B595-E847D3480BAD}" type="sibTrans" cxnId="{891375BF-3892-482F-A32E-D299A7A9531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52F6FFB-4C6E-4800-AA66-323FB6C2B758}">
          <dgm:prSet phldrT="[Text]"/>
          <dgm:spPr/>
          <dgm:t>
            <a:bodyPr/>
            <a:lstStyle/>
            <a:p>
              <a:r>
                <a:rPr lang="en-US" dirty="0"/>
                <a:t>Predict Event</a:t>
              </a:r>
              <a:br>
                <a:rPr lang="en-US" dirty="0"/>
              </a:br>
              <a:r>
                <a:rPr lang="en-US" dirty="0"/>
                <a:t>if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&gt;0.05</m:t>
                  </m:r>
                </m:oMath>
              </a14:m>
              <a:endParaRPr lang="en-US" dirty="0"/>
            </a:p>
          </dgm:t>
        </dgm:pt>
      </mc:Choice>
      <mc:Fallback xmlns="">
        <dgm:pt modelId="{252F6FFB-4C6E-4800-AA66-323FB6C2B758}">
          <dgm:prSet phldrT="[Text]"/>
          <dgm:spPr/>
          <dgm:t>
            <a:bodyPr/>
            <a:lstStyle/>
            <a:p>
              <a:r>
                <a:rPr lang="en-US" dirty="0"/>
                <a:t>Predict Event</a:t>
              </a:r>
              <a:br>
                <a:rPr lang="en-US" dirty="0"/>
              </a:br>
              <a:r>
                <a:rPr lang="en-US" dirty="0"/>
                <a:t>if </a:t>
              </a:r>
              <a:r>
                <a:rPr lang="en-US" b="0" i="0">
                  <a:latin typeface="Cambria Math" panose="02040503050406030204" pitchFamily="18" charset="0"/>
                </a:rPr>
                <a:t>𝑝&gt;0.05</a:t>
              </a:r>
              <a:endParaRPr lang="en-US" dirty="0"/>
            </a:p>
          </dgm:t>
        </dgm:pt>
      </mc:Fallback>
    </mc:AlternateContent>
    <dgm:pt modelId="{54E02F65-4472-4630-80C1-57AED7C0353F}" type="parTrans" cxnId="{E899BB52-4B93-478D-885B-AB0FEB22CCDA}">
      <dgm:prSet/>
      <dgm:spPr/>
      <dgm:t>
        <a:bodyPr/>
        <a:lstStyle/>
        <a:p>
          <a:endParaRPr lang="en-US"/>
        </a:p>
      </dgm:t>
    </dgm:pt>
    <dgm:pt modelId="{7D6FDA15-76AE-4A14-83F9-B04B0732D0ED}" type="sibTrans" cxnId="{E899BB52-4B93-478D-885B-AB0FEB22CCDA}">
      <dgm:prSet/>
      <dgm:spPr/>
      <dgm:t>
        <a:bodyPr/>
        <a:lstStyle/>
        <a:p>
          <a:endParaRPr lang="en-US"/>
        </a:p>
      </dgm:t>
    </dgm:pt>
    <dgm:pt modelId="{357330EE-916F-40D1-9A7C-AE74CC28EBD9}">
      <dgm:prSet phldrT="[Text]"/>
      <dgm:spPr/>
      <dgm:t>
        <a:bodyPr/>
        <a:lstStyle/>
        <a:p>
          <a:r>
            <a:rPr lang="en-US" dirty="0"/>
            <a:t>Model A will predict an event for all observations</a:t>
          </a:r>
        </a:p>
      </dgm:t>
    </dgm:pt>
    <dgm:pt modelId="{0FC3FA23-011E-4D6D-A71A-863C0C71DC51}" type="parTrans" cxnId="{20B1211B-BDF8-48EB-A3A5-4C167C4CA72A}">
      <dgm:prSet/>
      <dgm:spPr/>
      <dgm:t>
        <a:bodyPr/>
        <a:lstStyle/>
        <a:p>
          <a:endParaRPr lang="en-US"/>
        </a:p>
      </dgm:t>
    </dgm:pt>
    <dgm:pt modelId="{BF37BF9B-BB81-414A-AE61-BC79A58F5FD6}" type="sibTrans" cxnId="{20B1211B-BDF8-48EB-A3A5-4C167C4CA72A}">
      <dgm:prSet/>
      <dgm:spPr/>
      <dgm:t>
        <a:bodyPr/>
        <a:lstStyle/>
        <a:p>
          <a:endParaRPr lang="en-US"/>
        </a:p>
      </dgm:t>
    </dgm:pt>
    <dgm:pt modelId="{6A8D96F1-AA73-4445-92CB-4C2301E700AC}">
      <dgm:prSet phldrT="[Text]"/>
      <dgm:spPr/>
      <dgm:t>
        <a:bodyPr/>
        <a:lstStyle/>
        <a:p>
          <a:r>
            <a:rPr lang="en-US" dirty="0"/>
            <a:t>Misclassification Rate</a:t>
          </a:r>
          <a:br>
            <a:rPr lang="en-US" dirty="0"/>
          </a:br>
          <a:r>
            <a:rPr lang="en-US" dirty="0"/>
            <a:t>Model A: 50%</a:t>
          </a:r>
          <a:br>
            <a:rPr lang="en-US" dirty="0"/>
          </a:br>
          <a:r>
            <a:rPr lang="en-US" dirty="0"/>
            <a:t>Model B: 0%</a:t>
          </a:r>
        </a:p>
      </dgm:t>
    </dgm:pt>
    <dgm:pt modelId="{C892BFDE-CC32-43DD-A05B-7D81B29D9548}" type="parTrans" cxnId="{5BAACCD7-6F21-46CA-8179-76907845CC2D}">
      <dgm:prSet/>
      <dgm:spPr/>
      <dgm:t>
        <a:bodyPr/>
        <a:lstStyle/>
        <a:p>
          <a:endParaRPr lang="en-US"/>
        </a:p>
      </dgm:t>
    </dgm:pt>
    <dgm:pt modelId="{E5F5EF6D-0297-48C8-B53C-8D1F5C1A2C9D}" type="sibTrans" cxnId="{5BAACCD7-6F21-46CA-8179-76907845CC2D}">
      <dgm:prSet/>
      <dgm:spPr/>
      <dgm:t>
        <a:bodyPr/>
        <a:lstStyle/>
        <a:p>
          <a:endParaRPr lang="en-US"/>
        </a:p>
      </dgm:t>
    </dgm:pt>
    <dgm:pt modelId="{1350E003-4C6D-49BF-947D-BA92E901EDFD}" type="pres">
      <dgm:prSet presAssocID="{3F0A04A6-469D-4C70-94DC-1BBBED48EB19}" presName="theList" presStyleCnt="0">
        <dgm:presLayoutVars>
          <dgm:dir/>
          <dgm:animLvl val="lvl"/>
          <dgm:resizeHandles val="exact"/>
        </dgm:presLayoutVars>
      </dgm:prSet>
      <dgm:spPr/>
    </dgm:pt>
    <dgm:pt modelId="{4A0179DA-AC9A-4113-909C-350C9655B289}" type="pres">
      <dgm:prSet presAssocID="{5FAFAF6B-1F97-4721-BAB6-EB3EDB501CFE}" presName="compNode" presStyleCnt="0"/>
      <dgm:spPr/>
    </dgm:pt>
    <dgm:pt modelId="{D7DC3147-B429-422A-AAF3-428E23F8DF0C}" type="pres">
      <dgm:prSet presAssocID="{5FAFAF6B-1F97-4721-BAB6-EB3EDB501CFE}" presName="aNode" presStyleLbl="bgShp" presStyleIdx="0" presStyleCnt="3"/>
      <dgm:spPr/>
    </dgm:pt>
    <dgm:pt modelId="{F85A1921-2ECF-4598-B285-0C34A2E06DA1}" type="pres">
      <dgm:prSet presAssocID="{5FAFAF6B-1F97-4721-BAB6-EB3EDB501CFE}" presName="textNode" presStyleLbl="bgShp" presStyleIdx="0" presStyleCnt="3"/>
      <dgm:spPr/>
    </dgm:pt>
    <dgm:pt modelId="{AD9947C6-6EE7-4502-BC51-892151CAB6F6}" type="pres">
      <dgm:prSet presAssocID="{5FAFAF6B-1F97-4721-BAB6-EB3EDB501CFE}" presName="compChildNode" presStyleCnt="0"/>
      <dgm:spPr/>
    </dgm:pt>
    <dgm:pt modelId="{7A67E498-D1DC-4DF7-929C-875424A3EF75}" type="pres">
      <dgm:prSet presAssocID="{5FAFAF6B-1F97-4721-BAB6-EB3EDB501CFE}" presName="theInnerList" presStyleCnt="0"/>
      <dgm:spPr/>
    </dgm:pt>
    <dgm:pt modelId="{0C9EA24A-9903-456A-B678-442FB068887C}" type="pres">
      <dgm:prSet presAssocID="{B1A67C39-62F1-46BE-8EED-17589B08360B}" presName="childNode" presStyleLbl="node1" presStyleIdx="0" presStyleCnt="6">
        <dgm:presLayoutVars>
          <dgm:bulletEnabled val="1"/>
        </dgm:presLayoutVars>
      </dgm:prSet>
      <dgm:spPr/>
    </dgm:pt>
    <dgm:pt modelId="{74CB9091-D96B-4299-B87C-F6F21D47F531}" type="pres">
      <dgm:prSet presAssocID="{B1A67C39-62F1-46BE-8EED-17589B08360B}" presName="aSpace2" presStyleCnt="0"/>
      <dgm:spPr/>
    </dgm:pt>
    <dgm:pt modelId="{7D64A676-A22B-4B86-B74E-838CF857DEB5}" type="pres">
      <dgm:prSet presAssocID="{0AF34642-FF20-491A-BD29-5C5444A95DE8}" presName="childNode" presStyleLbl="node1" presStyleIdx="1" presStyleCnt="6">
        <dgm:presLayoutVars>
          <dgm:bulletEnabled val="1"/>
        </dgm:presLayoutVars>
      </dgm:prSet>
      <dgm:spPr/>
    </dgm:pt>
    <dgm:pt modelId="{8A033FCF-E59C-4FBD-95CC-A29F0745DC8F}" type="pres">
      <dgm:prSet presAssocID="{5FAFAF6B-1F97-4721-BAB6-EB3EDB501CFE}" presName="aSpace" presStyleCnt="0"/>
      <dgm:spPr/>
    </dgm:pt>
    <dgm:pt modelId="{82328FF0-13A7-4D60-AFE4-9AA10A6F6DA5}" type="pres">
      <dgm:prSet presAssocID="{297216FE-AB97-44BB-9F33-57BA6502820D}" presName="compNode" presStyleCnt="0"/>
      <dgm:spPr/>
    </dgm:pt>
    <dgm:pt modelId="{4B154724-6B8B-4B1F-9484-DDA6638103BA}" type="pres">
      <dgm:prSet presAssocID="{297216FE-AB97-44BB-9F33-57BA6502820D}" presName="aNode" presStyleLbl="bgShp" presStyleIdx="1" presStyleCnt="3"/>
      <dgm:spPr/>
    </dgm:pt>
    <dgm:pt modelId="{883C1E6E-51F1-4585-B1A3-4619F43D6211}" type="pres">
      <dgm:prSet presAssocID="{297216FE-AB97-44BB-9F33-57BA6502820D}" presName="textNode" presStyleLbl="bgShp" presStyleIdx="1" presStyleCnt="3"/>
      <dgm:spPr/>
    </dgm:pt>
    <dgm:pt modelId="{305FCAC4-398B-449F-B7CE-41710A38891E}" type="pres">
      <dgm:prSet presAssocID="{297216FE-AB97-44BB-9F33-57BA6502820D}" presName="compChildNode" presStyleCnt="0"/>
      <dgm:spPr/>
    </dgm:pt>
    <dgm:pt modelId="{618ABC26-176C-42CF-8DB9-D7527E5AFA6A}" type="pres">
      <dgm:prSet presAssocID="{297216FE-AB97-44BB-9F33-57BA6502820D}" presName="theInnerList" presStyleCnt="0"/>
      <dgm:spPr/>
    </dgm:pt>
    <dgm:pt modelId="{9A1265FA-4DEC-4D25-8322-5DD79376BE62}" type="pres">
      <dgm:prSet presAssocID="{A0DA2027-99BC-4F3A-BC70-799AB4099900}" presName="childNode" presStyleLbl="node1" presStyleIdx="2" presStyleCnt="6">
        <dgm:presLayoutVars>
          <dgm:bulletEnabled val="1"/>
        </dgm:presLayoutVars>
      </dgm:prSet>
      <dgm:spPr/>
    </dgm:pt>
    <dgm:pt modelId="{2811C1F7-9F14-4B09-BD17-D50CFE46F671}" type="pres">
      <dgm:prSet presAssocID="{A0DA2027-99BC-4F3A-BC70-799AB4099900}" presName="aSpace2" presStyleCnt="0"/>
      <dgm:spPr/>
    </dgm:pt>
    <dgm:pt modelId="{62635F56-4640-402E-8BC2-D655F525E5E5}" type="pres">
      <dgm:prSet presAssocID="{ECEB0DE4-42B7-408E-85EC-E3591519DB11}" presName="childNode" presStyleLbl="node1" presStyleIdx="3" presStyleCnt="6">
        <dgm:presLayoutVars>
          <dgm:bulletEnabled val="1"/>
        </dgm:presLayoutVars>
      </dgm:prSet>
      <dgm:spPr/>
    </dgm:pt>
    <dgm:pt modelId="{8DA808B9-B7A7-4961-BE50-53B87C24382C}" type="pres">
      <dgm:prSet presAssocID="{297216FE-AB97-44BB-9F33-57BA6502820D}" presName="aSpace" presStyleCnt="0"/>
      <dgm:spPr/>
    </dgm:pt>
    <dgm:pt modelId="{DEA3C221-9AB8-4F22-BD39-67838B27CA7A}" type="pres">
      <dgm:prSet presAssocID="{252F6FFB-4C6E-4800-AA66-323FB6C2B758}" presName="compNode" presStyleCnt="0"/>
      <dgm:spPr/>
    </dgm:pt>
    <dgm:pt modelId="{B348C20A-76A4-4A94-B14F-EEF25BB826A7}" type="pres">
      <dgm:prSet presAssocID="{252F6FFB-4C6E-4800-AA66-323FB6C2B758}" presName="aNode" presStyleLbl="bgShp" presStyleIdx="2" presStyleCnt="3"/>
      <dgm:spPr/>
    </dgm:pt>
    <dgm:pt modelId="{DBFB4A0E-E75F-4947-8D23-258FD19FA086}" type="pres">
      <dgm:prSet presAssocID="{252F6FFB-4C6E-4800-AA66-323FB6C2B758}" presName="textNode" presStyleLbl="bgShp" presStyleIdx="2" presStyleCnt="3"/>
      <dgm:spPr/>
    </dgm:pt>
    <dgm:pt modelId="{944E634E-37DD-44A2-A520-36E60F117DD9}" type="pres">
      <dgm:prSet presAssocID="{252F6FFB-4C6E-4800-AA66-323FB6C2B758}" presName="compChildNode" presStyleCnt="0"/>
      <dgm:spPr/>
    </dgm:pt>
    <dgm:pt modelId="{95A87618-AAC2-4AC8-9298-425C196706BD}" type="pres">
      <dgm:prSet presAssocID="{252F6FFB-4C6E-4800-AA66-323FB6C2B758}" presName="theInnerList" presStyleCnt="0"/>
      <dgm:spPr/>
    </dgm:pt>
    <dgm:pt modelId="{F12D6917-F035-4506-A07F-36BD1163DF38}" type="pres">
      <dgm:prSet presAssocID="{357330EE-916F-40D1-9A7C-AE74CC28EBD9}" presName="childNode" presStyleLbl="node1" presStyleIdx="4" presStyleCnt="6">
        <dgm:presLayoutVars>
          <dgm:bulletEnabled val="1"/>
        </dgm:presLayoutVars>
      </dgm:prSet>
      <dgm:spPr/>
    </dgm:pt>
    <dgm:pt modelId="{F17DC1E0-CB59-431F-AA8F-1F3FA6FD4DA7}" type="pres">
      <dgm:prSet presAssocID="{357330EE-916F-40D1-9A7C-AE74CC28EBD9}" presName="aSpace2" presStyleCnt="0"/>
      <dgm:spPr/>
    </dgm:pt>
    <dgm:pt modelId="{9B8E53C6-6456-4EC0-B6C0-6242270536A4}" type="pres">
      <dgm:prSet presAssocID="{6A8D96F1-AA73-4445-92CB-4C2301E700AC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33F9813-9853-43AD-A397-7730BE6EA7A8}" srcId="{297216FE-AB97-44BB-9F33-57BA6502820D}" destId="{A0DA2027-99BC-4F3A-BC70-799AB4099900}" srcOrd="0" destOrd="0" parTransId="{6E1EACAE-3A4C-419E-A9AD-E8A1BEF3639C}" sibTransId="{36E6D5F2-86F6-4FF5-A7DE-65C25FF3C12F}"/>
    <dgm:cxn modelId="{20B1211B-BDF8-48EB-A3A5-4C167C4CA72A}" srcId="{252F6FFB-4C6E-4800-AA66-323FB6C2B758}" destId="{357330EE-916F-40D1-9A7C-AE74CC28EBD9}" srcOrd="0" destOrd="0" parTransId="{0FC3FA23-011E-4D6D-A71A-863C0C71DC51}" sibTransId="{BF37BF9B-BB81-414A-AE61-BC79A58F5FD6}"/>
    <dgm:cxn modelId="{CAAA9720-8343-4693-94FA-2E8ACEABCA32}" type="presOf" srcId="{357330EE-916F-40D1-9A7C-AE74CC28EBD9}" destId="{F12D6917-F035-4506-A07F-36BD1163DF38}" srcOrd="0" destOrd="0" presId="urn:microsoft.com/office/officeart/2005/8/layout/lProcess2"/>
    <dgm:cxn modelId="{F4D6692E-484D-4D2D-BD2B-7B009A639086}" type="presOf" srcId="{297216FE-AB97-44BB-9F33-57BA6502820D}" destId="{883C1E6E-51F1-4585-B1A3-4619F43D6211}" srcOrd="1" destOrd="0" presId="urn:microsoft.com/office/officeart/2005/8/layout/lProcess2"/>
    <dgm:cxn modelId="{D5439937-2CB0-433E-A692-6152046C1C47}" srcId="{5FAFAF6B-1F97-4721-BAB6-EB3EDB501CFE}" destId="{B1A67C39-62F1-46BE-8EED-17589B08360B}" srcOrd="0" destOrd="0" parTransId="{47C09E34-DD2B-4FF6-B513-9B4834610856}" sibTransId="{510EAC62-1890-4E97-9163-5F9234680CD7}"/>
    <dgm:cxn modelId="{33129B62-B1CA-4835-96FA-3395E4A130C9}" srcId="{3F0A04A6-469D-4C70-94DC-1BBBED48EB19}" destId="{5FAFAF6B-1F97-4721-BAB6-EB3EDB501CFE}" srcOrd="0" destOrd="0" parTransId="{2935E7A3-5E65-419F-8417-BC5AD3A1DE74}" sibTransId="{E13E682D-8EE3-4F7A-8746-CA01BCC105B7}"/>
    <dgm:cxn modelId="{7BA8F163-8520-4E84-92E3-A1D203A52134}" type="presOf" srcId="{297216FE-AB97-44BB-9F33-57BA6502820D}" destId="{4B154724-6B8B-4B1F-9484-DDA6638103BA}" srcOrd="0" destOrd="0" presId="urn:microsoft.com/office/officeart/2005/8/layout/lProcess2"/>
    <dgm:cxn modelId="{6C81DB6E-A300-4264-8EA5-BC1975B1F460}" type="presOf" srcId="{0AF34642-FF20-491A-BD29-5C5444A95DE8}" destId="{7D64A676-A22B-4B86-B74E-838CF857DEB5}" srcOrd="0" destOrd="0" presId="urn:microsoft.com/office/officeart/2005/8/layout/lProcess2"/>
    <dgm:cxn modelId="{59CA164F-DC1E-4554-91A7-B4863F45B448}" type="presOf" srcId="{5FAFAF6B-1F97-4721-BAB6-EB3EDB501CFE}" destId="{D7DC3147-B429-422A-AAF3-428E23F8DF0C}" srcOrd="0" destOrd="0" presId="urn:microsoft.com/office/officeart/2005/8/layout/lProcess2"/>
    <dgm:cxn modelId="{DDF26E50-3865-4F82-A2FB-9DFD09FA4A3C}" type="presOf" srcId="{3F0A04A6-469D-4C70-94DC-1BBBED48EB19}" destId="{1350E003-4C6D-49BF-947D-BA92E901EDFD}" srcOrd="0" destOrd="0" presId="urn:microsoft.com/office/officeart/2005/8/layout/lProcess2"/>
    <dgm:cxn modelId="{E899BB52-4B93-478D-885B-AB0FEB22CCDA}" srcId="{3F0A04A6-469D-4C70-94DC-1BBBED48EB19}" destId="{252F6FFB-4C6E-4800-AA66-323FB6C2B758}" srcOrd="2" destOrd="0" parTransId="{54E02F65-4472-4630-80C1-57AED7C0353F}" sibTransId="{7D6FDA15-76AE-4A14-83F9-B04B0732D0ED}"/>
    <dgm:cxn modelId="{04014054-CC9B-4930-9908-FDA2688CE9FD}" srcId="{3F0A04A6-469D-4C70-94DC-1BBBED48EB19}" destId="{297216FE-AB97-44BB-9F33-57BA6502820D}" srcOrd="1" destOrd="0" parTransId="{595F9E7B-63FE-4715-8AE4-A0DF04904BEC}" sibTransId="{DD86F7E2-7179-4DDF-A4F6-CB0D08D141D6}"/>
    <dgm:cxn modelId="{2114EB76-5E8F-4449-BC89-BFE3DC288E81}" srcId="{5FAFAF6B-1F97-4721-BAB6-EB3EDB501CFE}" destId="{0AF34642-FF20-491A-BD29-5C5444A95DE8}" srcOrd="1" destOrd="0" parTransId="{5712EA75-1F17-40DB-9200-AAB0C7BD49D4}" sibTransId="{7E6EF372-96CD-477F-820C-7EA158891F7F}"/>
    <dgm:cxn modelId="{3A7F8383-E944-4783-A731-C3E3152C5299}" type="presOf" srcId="{B1A67C39-62F1-46BE-8EED-17589B08360B}" destId="{0C9EA24A-9903-456A-B678-442FB068887C}" srcOrd="0" destOrd="0" presId="urn:microsoft.com/office/officeart/2005/8/layout/lProcess2"/>
    <dgm:cxn modelId="{86837C85-7C2B-47D8-A84D-068497271512}" type="presOf" srcId="{252F6FFB-4C6E-4800-AA66-323FB6C2B758}" destId="{DBFB4A0E-E75F-4947-8D23-258FD19FA086}" srcOrd="1" destOrd="0" presId="urn:microsoft.com/office/officeart/2005/8/layout/lProcess2"/>
    <dgm:cxn modelId="{7C15478A-F669-48A6-ACB4-85DF431C162F}" type="presOf" srcId="{ECEB0DE4-42B7-408E-85EC-E3591519DB11}" destId="{62635F56-4640-402E-8BC2-D655F525E5E5}" srcOrd="0" destOrd="0" presId="urn:microsoft.com/office/officeart/2005/8/layout/lProcess2"/>
    <dgm:cxn modelId="{4F616499-6AB2-43F0-A745-35882D2341B3}" type="presOf" srcId="{5FAFAF6B-1F97-4721-BAB6-EB3EDB501CFE}" destId="{F85A1921-2ECF-4598-B285-0C34A2E06DA1}" srcOrd="1" destOrd="0" presId="urn:microsoft.com/office/officeart/2005/8/layout/lProcess2"/>
    <dgm:cxn modelId="{891375BF-3892-482F-A32E-D299A7A95315}" srcId="{297216FE-AB97-44BB-9F33-57BA6502820D}" destId="{ECEB0DE4-42B7-408E-85EC-E3591519DB11}" srcOrd="1" destOrd="0" parTransId="{5C77948D-2C7B-4111-9ACB-E683F753B297}" sibTransId="{5D974A9A-8083-4735-B595-E847D3480BAD}"/>
    <dgm:cxn modelId="{5BAACCD7-6F21-46CA-8179-76907845CC2D}" srcId="{252F6FFB-4C6E-4800-AA66-323FB6C2B758}" destId="{6A8D96F1-AA73-4445-92CB-4C2301E700AC}" srcOrd="1" destOrd="0" parTransId="{C892BFDE-CC32-43DD-A05B-7D81B29D9548}" sibTransId="{E5F5EF6D-0297-48C8-B53C-8D1F5C1A2C9D}"/>
    <dgm:cxn modelId="{4030B0DD-0644-4E2E-98EB-D6D5395A95E4}" type="presOf" srcId="{252F6FFB-4C6E-4800-AA66-323FB6C2B758}" destId="{B348C20A-76A4-4A94-B14F-EEF25BB826A7}" srcOrd="0" destOrd="0" presId="urn:microsoft.com/office/officeart/2005/8/layout/lProcess2"/>
    <dgm:cxn modelId="{057B66E0-6384-4B35-8344-5277A1905A54}" type="presOf" srcId="{A0DA2027-99BC-4F3A-BC70-799AB4099900}" destId="{9A1265FA-4DEC-4D25-8322-5DD79376BE62}" srcOrd="0" destOrd="0" presId="urn:microsoft.com/office/officeart/2005/8/layout/lProcess2"/>
    <dgm:cxn modelId="{454714EC-38F5-4D6A-9332-BB5475875873}" type="presOf" srcId="{6A8D96F1-AA73-4445-92CB-4C2301E700AC}" destId="{9B8E53C6-6456-4EC0-B6C0-6242270536A4}" srcOrd="0" destOrd="0" presId="urn:microsoft.com/office/officeart/2005/8/layout/lProcess2"/>
    <dgm:cxn modelId="{D07AF91F-E586-49E6-861E-B6C59776B9C7}" type="presParOf" srcId="{1350E003-4C6D-49BF-947D-BA92E901EDFD}" destId="{4A0179DA-AC9A-4113-909C-350C9655B289}" srcOrd="0" destOrd="0" presId="urn:microsoft.com/office/officeart/2005/8/layout/lProcess2"/>
    <dgm:cxn modelId="{B2083437-02FD-4CBE-81BE-CE2783896CFB}" type="presParOf" srcId="{4A0179DA-AC9A-4113-909C-350C9655B289}" destId="{D7DC3147-B429-422A-AAF3-428E23F8DF0C}" srcOrd="0" destOrd="0" presId="urn:microsoft.com/office/officeart/2005/8/layout/lProcess2"/>
    <dgm:cxn modelId="{8A35B9AF-E092-4947-BDE2-5DC76B9B2CF2}" type="presParOf" srcId="{4A0179DA-AC9A-4113-909C-350C9655B289}" destId="{F85A1921-2ECF-4598-B285-0C34A2E06DA1}" srcOrd="1" destOrd="0" presId="urn:microsoft.com/office/officeart/2005/8/layout/lProcess2"/>
    <dgm:cxn modelId="{45471C9E-B573-4609-82C2-7E25E60D506B}" type="presParOf" srcId="{4A0179DA-AC9A-4113-909C-350C9655B289}" destId="{AD9947C6-6EE7-4502-BC51-892151CAB6F6}" srcOrd="2" destOrd="0" presId="urn:microsoft.com/office/officeart/2005/8/layout/lProcess2"/>
    <dgm:cxn modelId="{187C4A28-6AAC-4972-9734-474CF5EC4DDA}" type="presParOf" srcId="{AD9947C6-6EE7-4502-BC51-892151CAB6F6}" destId="{7A67E498-D1DC-4DF7-929C-875424A3EF75}" srcOrd="0" destOrd="0" presId="urn:microsoft.com/office/officeart/2005/8/layout/lProcess2"/>
    <dgm:cxn modelId="{2511F417-BD8C-4622-BB40-D969690AAA92}" type="presParOf" srcId="{7A67E498-D1DC-4DF7-929C-875424A3EF75}" destId="{0C9EA24A-9903-456A-B678-442FB068887C}" srcOrd="0" destOrd="0" presId="urn:microsoft.com/office/officeart/2005/8/layout/lProcess2"/>
    <dgm:cxn modelId="{00611CAE-4957-4609-9FFC-05393C8FF608}" type="presParOf" srcId="{7A67E498-D1DC-4DF7-929C-875424A3EF75}" destId="{74CB9091-D96B-4299-B87C-F6F21D47F531}" srcOrd="1" destOrd="0" presId="urn:microsoft.com/office/officeart/2005/8/layout/lProcess2"/>
    <dgm:cxn modelId="{75591D3D-CC4B-4655-B419-F06888005F7C}" type="presParOf" srcId="{7A67E498-D1DC-4DF7-929C-875424A3EF75}" destId="{7D64A676-A22B-4B86-B74E-838CF857DEB5}" srcOrd="2" destOrd="0" presId="urn:microsoft.com/office/officeart/2005/8/layout/lProcess2"/>
    <dgm:cxn modelId="{AF47DA0D-EF53-486E-9B61-F5C882789224}" type="presParOf" srcId="{1350E003-4C6D-49BF-947D-BA92E901EDFD}" destId="{8A033FCF-E59C-4FBD-95CC-A29F0745DC8F}" srcOrd="1" destOrd="0" presId="urn:microsoft.com/office/officeart/2005/8/layout/lProcess2"/>
    <dgm:cxn modelId="{A499603C-4B1B-413E-B21C-300F5BB7C5D7}" type="presParOf" srcId="{1350E003-4C6D-49BF-947D-BA92E901EDFD}" destId="{82328FF0-13A7-4D60-AFE4-9AA10A6F6DA5}" srcOrd="2" destOrd="0" presId="urn:microsoft.com/office/officeart/2005/8/layout/lProcess2"/>
    <dgm:cxn modelId="{BC7D97BE-C3AF-483E-AA6E-A853990144D6}" type="presParOf" srcId="{82328FF0-13A7-4D60-AFE4-9AA10A6F6DA5}" destId="{4B154724-6B8B-4B1F-9484-DDA6638103BA}" srcOrd="0" destOrd="0" presId="urn:microsoft.com/office/officeart/2005/8/layout/lProcess2"/>
    <dgm:cxn modelId="{34D659AA-3670-4208-B3AE-17902F0D3166}" type="presParOf" srcId="{82328FF0-13A7-4D60-AFE4-9AA10A6F6DA5}" destId="{883C1E6E-51F1-4585-B1A3-4619F43D6211}" srcOrd="1" destOrd="0" presId="urn:microsoft.com/office/officeart/2005/8/layout/lProcess2"/>
    <dgm:cxn modelId="{D3BC6F77-E0A6-4228-9371-8E17F452D9DA}" type="presParOf" srcId="{82328FF0-13A7-4D60-AFE4-9AA10A6F6DA5}" destId="{305FCAC4-398B-449F-B7CE-41710A38891E}" srcOrd="2" destOrd="0" presId="urn:microsoft.com/office/officeart/2005/8/layout/lProcess2"/>
    <dgm:cxn modelId="{B9E79E6E-D12B-4D6A-BA12-60BBAE222A21}" type="presParOf" srcId="{305FCAC4-398B-449F-B7CE-41710A38891E}" destId="{618ABC26-176C-42CF-8DB9-D7527E5AFA6A}" srcOrd="0" destOrd="0" presId="urn:microsoft.com/office/officeart/2005/8/layout/lProcess2"/>
    <dgm:cxn modelId="{A82AEAFF-7CD0-4D65-A85F-6E728A9BCC7D}" type="presParOf" srcId="{618ABC26-176C-42CF-8DB9-D7527E5AFA6A}" destId="{9A1265FA-4DEC-4D25-8322-5DD79376BE62}" srcOrd="0" destOrd="0" presId="urn:microsoft.com/office/officeart/2005/8/layout/lProcess2"/>
    <dgm:cxn modelId="{41AC9550-F3C2-4B42-BD3C-CA3539308032}" type="presParOf" srcId="{618ABC26-176C-42CF-8DB9-D7527E5AFA6A}" destId="{2811C1F7-9F14-4B09-BD17-D50CFE46F671}" srcOrd="1" destOrd="0" presId="urn:microsoft.com/office/officeart/2005/8/layout/lProcess2"/>
    <dgm:cxn modelId="{F3DF8C29-78E4-4DD8-A0AC-913B83AC39F2}" type="presParOf" srcId="{618ABC26-176C-42CF-8DB9-D7527E5AFA6A}" destId="{62635F56-4640-402E-8BC2-D655F525E5E5}" srcOrd="2" destOrd="0" presId="urn:microsoft.com/office/officeart/2005/8/layout/lProcess2"/>
    <dgm:cxn modelId="{CD6E719A-C648-4DFF-BC07-EEBC5431F2BA}" type="presParOf" srcId="{1350E003-4C6D-49BF-947D-BA92E901EDFD}" destId="{8DA808B9-B7A7-4961-BE50-53B87C24382C}" srcOrd="3" destOrd="0" presId="urn:microsoft.com/office/officeart/2005/8/layout/lProcess2"/>
    <dgm:cxn modelId="{04EDA92E-315B-49FF-9A52-2B774E1C1A28}" type="presParOf" srcId="{1350E003-4C6D-49BF-947D-BA92E901EDFD}" destId="{DEA3C221-9AB8-4F22-BD39-67838B27CA7A}" srcOrd="4" destOrd="0" presId="urn:microsoft.com/office/officeart/2005/8/layout/lProcess2"/>
    <dgm:cxn modelId="{23D3D440-3B67-4E9F-A634-7108266FCBDF}" type="presParOf" srcId="{DEA3C221-9AB8-4F22-BD39-67838B27CA7A}" destId="{B348C20A-76A4-4A94-B14F-EEF25BB826A7}" srcOrd="0" destOrd="0" presId="urn:microsoft.com/office/officeart/2005/8/layout/lProcess2"/>
    <dgm:cxn modelId="{860EE73A-1474-4A54-844C-4FE9F719E9A1}" type="presParOf" srcId="{DEA3C221-9AB8-4F22-BD39-67838B27CA7A}" destId="{DBFB4A0E-E75F-4947-8D23-258FD19FA086}" srcOrd="1" destOrd="0" presId="urn:microsoft.com/office/officeart/2005/8/layout/lProcess2"/>
    <dgm:cxn modelId="{DC98F3FF-74FD-4B5C-8E22-BAA9DF374120}" type="presParOf" srcId="{DEA3C221-9AB8-4F22-BD39-67838B27CA7A}" destId="{944E634E-37DD-44A2-A520-36E60F117DD9}" srcOrd="2" destOrd="0" presId="urn:microsoft.com/office/officeart/2005/8/layout/lProcess2"/>
    <dgm:cxn modelId="{F8DFE11E-06B9-497B-AB73-8FE5E1264A2E}" type="presParOf" srcId="{944E634E-37DD-44A2-A520-36E60F117DD9}" destId="{95A87618-AAC2-4AC8-9298-425C196706BD}" srcOrd="0" destOrd="0" presId="urn:microsoft.com/office/officeart/2005/8/layout/lProcess2"/>
    <dgm:cxn modelId="{92BCED9C-A3DF-49C1-B102-749B3E9633E1}" type="presParOf" srcId="{95A87618-AAC2-4AC8-9298-425C196706BD}" destId="{F12D6917-F035-4506-A07F-36BD1163DF38}" srcOrd="0" destOrd="0" presId="urn:microsoft.com/office/officeart/2005/8/layout/lProcess2"/>
    <dgm:cxn modelId="{1D881425-F36C-47B4-8D7D-758A3678020D}" type="presParOf" srcId="{95A87618-AAC2-4AC8-9298-425C196706BD}" destId="{F17DC1E0-CB59-431F-AA8F-1F3FA6FD4DA7}" srcOrd="1" destOrd="0" presId="urn:microsoft.com/office/officeart/2005/8/layout/lProcess2"/>
    <dgm:cxn modelId="{46FFC158-EB68-467E-A32A-0C25B65D279C}" type="presParOf" srcId="{95A87618-AAC2-4AC8-9298-425C196706BD}" destId="{9B8E53C6-6456-4EC0-B6C0-6242270536A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543F50-314A-4EC1-B046-A089783C0D60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EB6301-C2D5-4ACA-A9DF-F7D4B4A2E632}">
      <dgm:prSet phldrT="[Text]" custT="1"/>
      <dgm:spPr/>
      <dgm:t>
        <a:bodyPr/>
        <a:lstStyle/>
        <a:p>
          <a:r>
            <a:rPr lang="en-US" sz="1400" dirty="0"/>
            <a:t>Ask the Question</a:t>
          </a:r>
        </a:p>
      </dgm:t>
    </dgm:pt>
    <dgm:pt modelId="{C1400687-2D16-48E4-9DAA-0B06CB591E3C}" type="parTrans" cxnId="{F1183358-68CC-4816-8748-401B58058467}">
      <dgm:prSet/>
      <dgm:spPr/>
      <dgm:t>
        <a:bodyPr/>
        <a:lstStyle/>
        <a:p>
          <a:endParaRPr lang="en-US"/>
        </a:p>
      </dgm:t>
    </dgm:pt>
    <dgm:pt modelId="{AE877F60-B4AA-437A-AA79-971B6ED48995}" type="sibTrans" cxnId="{F1183358-68CC-4816-8748-401B58058467}">
      <dgm:prSet/>
      <dgm:spPr/>
      <dgm:t>
        <a:bodyPr/>
        <a:lstStyle/>
        <a:p>
          <a:endParaRPr lang="en-US"/>
        </a:p>
      </dgm:t>
    </dgm:pt>
    <dgm:pt modelId="{A2A9483F-0006-497C-989B-5D7E73E4F9A2}">
      <dgm:prSet phldrT="[Text]" custT="1"/>
      <dgm:spPr/>
      <dgm:t>
        <a:bodyPr/>
        <a:lstStyle/>
        <a:p>
          <a:r>
            <a:rPr lang="en-US" sz="1400" dirty="0"/>
            <a:t>Specify What to Learn</a:t>
          </a:r>
        </a:p>
      </dgm:t>
    </dgm:pt>
    <dgm:pt modelId="{E727183E-006F-4ADA-B5B6-88431777CF9B}" type="parTrans" cxnId="{95403F5E-26B8-41E8-8ED3-BFE613161246}">
      <dgm:prSet/>
      <dgm:spPr/>
      <dgm:t>
        <a:bodyPr/>
        <a:lstStyle/>
        <a:p>
          <a:endParaRPr lang="en-US"/>
        </a:p>
      </dgm:t>
    </dgm:pt>
    <dgm:pt modelId="{14A12112-73B8-4CF7-AFA0-F1255D09525F}" type="sibTrans" cxnId="{95403F5E-26B8-41E8-8ED3-BFE613161246}">
      <dgm:prSet/>
      <dgm:spPr/>
      <dgm:t>
        <a:bodyPr/>
        <a:lstStyle/>
        <a:p>
          <a:endParaRPr lang="en-US"/>
        </a:p>
      </dgm:t>
    </dgm:pt>
    <dgm:pt modelId="{F77AD03F-F651-4C35-A61B-CE4CF31223F1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Retrieve Data</a:t>
          </a:r>
        </a:p>
      </dgm:t>
    </dgm:pt>
    <dgm:pt modelId="{91277742-F01A-4987-92D4-DED0346DBDE9}" type="parTrans" cxnId="{AC98DADF-B233-4F2A-A423-D799F2827D6D}">
      <dgm:prSet/>
      <dgm:spPr/>
      <dgm:t>
        <a:bodyPr/>
        <a:lstStyle/>
        <a:p>
          <a:endParaRPr lang="en-US"/>
        </a:p>
      </dgm:t>
    </dgm:pt>
    <dgm:pt modelId="{7E2F0E3C-31E5-47C2-9891-23EE8B155DD6}" type="sibTrans" cxnId="{AC98DADF-B233-4F2A-A423-D799F2827D6D}">
      <dgm:prSet/>
      <dgm:spPr/>
      <dgm:t>
        <a:bodyPr/>
        <a:lstStyle/>
        <a:p>
          <a:endParaRPr lang="en-US"/>
        </a:p>
      </dgm:t>
    </dgm:pt>
    <dgm:pt modelId="{D3235D5D-C05C-49C8-9682-00D8A874C4F7}">
      <dgm:prSet phldrT="[Text]"/>
      <dgm:spPr/>
      <dgm:t>
        <a:bodyPr/>
        <a:lstStyle/>
        <a:p>
          <a:r>
            <a:rPr lang="en-US" dirty="0"/>
            <a:t>Train Algorithms</a:t>
          </a:r>
        </a:p>
      </dgm:t>
    </dgm:pt>
    <dgm:pt modelId="{7729F0E1-371C-4103-86ED-7C6544E0ED18}" type="parTrans" cxnId="{98407C28-5C9D-4F2B-AD21-5080B1450609}">
      <dgm:prSet/>
      <dgm:spPr/>
      <dgm:t>
        <a:bodyPr/>
        <a:lstStyle/>
        <a:p>
          <a:endParaRPr lang="en-US"/>
        </a:p>
      </dgm:t>
    </dgm:pt>
    <dgm:pt modelId="{245D8519-71C0-45B9-A799-1ED8127921AB}" type="sibTrans" cxnId="{98407C28-5C9D-4F2B-AD21-5080B1450609}">
      <dgm:prSet/>
      <dgm:spPr/>
      <dgm:t>
        <a:bodyPr/>
        <a:lstStyle/>
        <a:p>
          <a:endParaRPr lang="en-US"/>
        </a:p>
      </dgm:t>
    </dgm:pt>
    <dgm:pt modelId="{1B39754C-F26C-4543-9F7D-AF6C88B89DD7}">
      <dgm:prSet phldrT="[Text]"/>
      <dgm:spPr/>
      <dgm:t>
        <a:bodyPr/>
        <a:lstStyle/>
        <a:p>
          <a:r>
            <a:rPr lang="en-US" dirty="0"/>
            <a:t>Deploy Algorithm</a:t>
          </a:r>
        </a:p>
      </dgm:t>
    </dgm:pt>
    <dgm:pt modelId="{C05936D9-69B6-4A30-B662-799C703B0390}" type="parTrans" cxnId="{38F1E8DA-98E4-42FD-AE72-2CD1E46FA88F}">
      <dgm:prSet/>
      <dgm:spPr/>
      <dgm:t>
        <a:bodyPr/>
        <a:lstStyle/>
        <a:p>
          <a:endParaRPr lang="en-US"/>
        </a:p>
      </dgm:t>
    </dgm:pt>
    <dgm:pt modelId="{EF042BF8-50A9-4E36-99E4-531D5EDF20DD}" type="sibTrans" cxnId="{38F1E8DA-98E4-42FD-AE72-2CD1E46FA88F}">
      <dgm:prSet/>
      <dgm:spPr/>
      <dgm:t>
        <a:bodyPr/>
        <a:lstStyle/>
        <a:p>
          <a:endParaRPr lang="en-US"/>
        </a:p>
      </dgm:t>
    </dgm:pt>
    <dgm:pt modelId="{3EC885F6-40E5-4A37-ACFC-B35A3C5C2E29}">
      <dgm:prSet/>
      <dgm:spPr/>
      <dgm:t>
        <a:bodyPr/>
        <a:lstStyle/>
        <a:p>
          <a:r>
            <a:rPr lang="en-US" dirty="0"/>
            <a:t>Collect Feedback</a:t>
          </a:r>
        </a:p>
      </dgm:t>
    </dgm:pt>
    <dgm:pt modelId="{F3789009-486C-42BD-8A16-80CF9D3726CA}" type="parTrans" cxnId="{D2F68031-E88E-4697-B990-398FF81A3944}">
      <dgm:prSet/>
      <dgm:spPr/>
      <dgm:t>
        <a:bodyPr/>
        <a:lstStyle/>
        <a:p>
          <a:endParaRPr lang="en-US"/>
        </a:p>
      </dgm:t>
    </dgm:pt>
    <dgm:pt modelId="{86DFFD77-660F-47D4-A769-501EAF6BD667}" type="sibTrans" cxnId="{D2F68031-E88E-4697-B990-398FF81A3944}">
      <dgm:prSet/>
      <dgm:spPr/>
      <dgm:t>
        <a:bodyPr/>
        <a:lstStyle/>
        <a:p>
          <a:endParaRPr lang="en-US"/>
        </a:p>
      </dgm:t>
    </dgm:pt>
    <dgm:pt modelId="{78B516AB-14D7-4DD1-BFB6-4D11395BC7D9}">
      <dgm:prSet/>
      <dgm:spPr/>
      <dgm:t>
        <a:bodyPr/>
        <a:lstStyle/>
        <a:p>
          <a:r>
            <a:rPr lang="en-US" dirty="0"/>
            <a:t>Use  Feedback </a:t>
          </a:r>
        </a:p>
      </dgm:t>
    </dgm:pt>
    <dgm:pt modelId="{AE682B37-4408-41F0-89D0-5F2AA59F0411}" type="parTrans" cxnId="{D4E06F63-158A-4752-8E6A-039267BCFD37}">
      <dgm:prSet/>
      <dgm:spPr/>
      <dgm:t>
        <a:bodyPr/>
        <a:lstStyle/>
        <a:p>
          <a:endParaRPr lang="en-US"/>
        </a:p>
      </dgm:t>
    </dgm:pt>
    <dgm:pt modelId="{021296E2-4E83-4AB6-9314-BFEA27A49FFB}" type="sibTrans" cxnId="{D4E06F63-158A-4752-8E6A-039267BCFD37}">
      <dgm:prSet/>
      <dgm:spPr/>
      <dgm:t>
        <a:bodyPr/>
        <a:lstStyle/>
        <a:p>
          <a:endParaRPr lang="en-US"/>
        </a:p>
      </dgm:t>
    </dgm:pt>
    <dgm:pt modelId="{855E165D-70F7-4D4F-A086-A97E74041C82}" type="pres">
      <dgm:prSet presAssocID="{96543F50-314A-4EC1-B046-A089783C0D60}" presName="cycle" presStyleCnt="0">
        <dgm:presLayoutVars>
          <dgm:dir/>
          <dgm:resizeHandles val="exact"/>
        </dgm:presLayoutVars>
      </dgm:prSet>
      <dgm:spPr/>
    </dgm:pt>
    <dgm:pt modelId="{3A7D762C-5386-4942-A7D7-0095087B019D}" type="pres">
      <dgm:prSet presAssocID="{C2EB6301-C2D5-4ACA-A9DF-F7D4B4A2E632}" presName="node" presStyleLbl="node1" presStyleIdx="0" presStyleCnt="7">
        <dgm:presLayoutVars>
          <dgm:bulletEnabled val="1"/>
        </dgm:presLayoutVars>
      </dgm:prSet>
      <dgm:spPr/>
    </dgm:pt>
    <dgm:pt modelId="{0AFD6907-CEF6-4EA3-8E97-8556A576217D}" type="pres">
      <dgm:prSet presAssocID="{C2EB6301-C2D5-4ACA-A9DF-F7D4B4A2E632}" presName="spNode" presStyleCnt="0"/>
      <dgm:spPr/>
    </dgm:pt>
    <dgm:pt modelId="{66D7E678-BF14-448C-9E8D-878C535B0AEC}" type="pres">
      <dgm:prSet presAssocID="{AE877F60-B4AA-437A-AA79-971B6ED48995}" presName="sibTrans" presStyleLbl="sibTrans1D1" presStyleIdx="0" presStyleCnt="7"/>
      <dgm:spPr/>
    </dgm:pt>
    <dgm:pt modelId="{A9E8B138-FD0F-4226-B9A4-2B44DE23A74B}" type="pres">
      <dgm:prSet presAssocID="{A2A9483F-0006-497C-989B-5D7E73E4F9A2}" presName="node" presStyleLbl="node1" presStyleIdx="1" presStyleCnt="7">
        <dgm:presLayoutVars>
          <dgm:bulletEnabled val="1"/>
        </dgm:presLayoutVars>
      </dgm:prSet>
      <dgm:spPr/>
    </dgm:pt>
    <dgm:pt modelId="{8283B6E3-AAB8-45CB-AC71-E122962A1131}" type="pres">
      <dgm:prSet presAssocID="{A2A9483F-0006-497C-989B-5D7E73E4F9A2}" presName="spNode" presStyleCnt="0"/>
      <dgm:spPr/>
    </dgm:pt>
    <dgm:pt modelId="{58B347F2-1BCA-45C1-8995-1DF4004C7B30}" type="pres">
      <dgm:prSet presAssocID="{14A12112-73B8-4CF7-AFA0-F1255D09525F}" presName="sibTrans" presStyleLbl="sibTrans1D1" presStyleIdx="1" presStyleCnt="7"/>
      <dgm:spPr/>
    </dgm:pt>
    <dgm:pt modelId="{279E69F0-32E1-4761-A6F3-82AC2DD75115}" type="pres">
      <dgm:prSet presAssocID="{F77AD03F-F651-4C35-A61B-CE4CF31223F1}" presName="node" presStyleLbl="node1" presStyleIdx="2" presStyleCnt="7">
        <dgm:presLayoutVars>
          <dgm:bulletEnabled val="1"/>
        </dgm:presLayoutVars>
      </dgm:prSet>
      <dgm:spPr/>
    </dgm:pt>
    <dgm:pt modelId="{B978DB59-51EF-4B05-B53C-8335DDF81E67}" type="pres">
      <dgm:prSet presAssocID="{F77AD03F-F651-4C35-A61B-CE4CF31223F1}" presName="spNode" presStyleCnt="0"/>
      <dgm:spPr/>
    </dgm:pt>
    <dgm:pt modelId="{5609A525-C909-477F-B3BA-794B9D5993A1}" type="pres">
      <dgm:prSet presAssocID="{7E2F0E3C-31E5-47C2-9891-23EE8B155DD6}" presName="sibTrans" presStyleLbl="sibTrans1D1" presStyleIdx="2" presStyleCnt="7"/>
      <dgm:spPr/>
    </dgm:pt>
    <dgm:pt modelId="{FCC724C2-DB2C-4A36-8A90-C652AD21C398}" type="pres">
      <dgm:prSet presAssocID="{D3235D5D-C05C-49C8-9682-00D8A874C4F7}" presName="node" presStyleLbl="node1" presStyleIdx="3" presStyleCnt="7">
        <dgm:presLayoutVars>
          <dgm:bulletEnabled val="1"/>
        </dgm:presLayoutVars>
      </dgm:prSet>
      <dgm:spPr/>
    </dgm:pt>
    <dgm:pt modelId="{60826A24-EA19-48D8-8062-8F7A9F064632}" type="pres">
      <dgm:prSet presAssocID="{D3235D5D-C05C-49C8-9682-00D8A874C4F7}" presName="spNode" presStyleCnt="0"/>
      <dgm:spPr/>
    </dgm:pt>
    <dgm:pt modelId="{BE4C48BC-C02E-4C80-B719-9452A14D8F74}" type="pres">
      <dgm:prSet presAssocID="{245D8519-71C0-45B9-A799-1ED8127921AB}" presName="sibTrans" presStyleLbl="sibTrans1D1" presStyleIdx="3" presStyleCnt="7"/>
      <dgm:spPr/>
    </dgm:pt>
    <dgm:pt modelId="{3801D21F-0232-4336-BE57-145D8075D3CC}" type="pres">
      <dgm:prSet presAssocID="{1B39754C-F26C-4543-9F7D-AF6C88B89DD7}" presName="node" presStyleLbl="node1" presStyleIdx="4" presStyleCnt="7">
        <dgm:presLayoutVars>
          <dgm:bulletEnabled val="1"/>
        </dgm:presLayoutVars>
      </dgm:prSet>
      <dgm:spPr/>
    </dgm:pt>
    <dgm:pt modelId="{6D302705-FEE2-470B-B2CD-F50E073203EE}" type="pres">
      <dgm:prSet presAssocID="{1B39754C-F26C-4543-9F7D-AF6C88B89DD7}" presName="spNode" presStyleCnt="0"/>
      <dgm:spPr/>
    </dgm:pt>
    <dgm:pt modelId="{EB0AABF0-059D-4603-8548-C2F1A73C4D99}" type="pres">
      <dgm:prSet presAssocID="{EF042BF8-50A9-4E36-99E4-531D5EDF20DD}" presName="sibTrans" presStyleLbl="sibTrans1D1" presStyleIdx="4" presStyleCnt="7"/>
      <dgm:spPr/>
    </dgm:pt>
    <dgm:pt modelId="{08CA22F9-3184-4F84-920F-D7FB4787FE0D}" type="pres">
      <dgm:prSet presAssocID="{3EC885F6-40E5-4A37-ACFC-B35A3C5C2E29}" presName="node" presStyleLbl="node1" presStyleIdx="5" presStyleCnt="7">
        <dgm:presLayoutVars>
          <dgm:bulletEnabled val="1"/>
        </dgm:presLayoutVars>
      </dgm:prSet>
      <dgm:spPr/>
    </dgm:pt>
    <dgm:pt modelId="{A49B0332-FC96-48C0-B1BF-0AFFA7794C39}" type="pres">
      <dgm:prSet presAssocID="{3EC885F6-40E5-4A37-ACFC-B35A3C5C2E29}" presName="spNode" presStyleCnt="0"/>
      <dgm:spPr/>
    </dgm:pt>
    <dgm:pt modelId="{4D677883-1CB0-4661-AFCF-61C73A8F2376}" type="pres">
      <dgm:prSet presAssocID="{86DFFD77-660F-47D4-A769-501EAF6BD667}" presName="sibTrans" presStyleLbl="sibTrans1D1" presStyleIdx="5" presStyleCnt="7"/>
      <dgm:spPr/>
    </dgm:pt>
    <dgm:pt modelId="{AF0437CA-C4AE-4B25-86A9-DCD194FDE887}" type="pres">
      <dgm:prSet presAssocID="{78B516AB-14D7-4DD1-BFB6-4D11395BC7D9}" presName="node" presStyleLbl="node1" presStyleIdx="6" presStyleCnt="7">
        <dgm:presLayoutVars>
          <dgm:bulletEnabled val="1"/>
        </dgm:presLayoutVars>
      </dgm:prSet>
      <dgm:spPr/>
    </dgm:pt>
    <dgm:pt modelId="{194254A2-96C4-425D-8573-A2DB5F8B4EB6}" type="pres">
      <dgm:prSet presAssocID="{78B516AB-14D7-4DD1-BFB6-4D11395BC7D9}" presName="spNode" presStyleCnt="0"/>
      <dgm:spPr/>
    </dgm:pt>
    <dgm:pt modelId="{64C1F9E1-BAA7-40FF-B6BF-AD030D73EEFE}" type="pres">
      <dgm:prSet presAssocID="{021296E2-4E83-4AB6-9314-BFEA27A49FFB}" presName="sibTrans" presStyleLbl="sibTrans1D1" presStyleIdx="6" presStyleCnt="7"/>
      <dgm:spPr/>
    </dgm:pt>
  </dgm:ptLst>
  <dgm:cxnLst>
    <dgm:cxn modelId="{A26C1E16-2643-4E21-A88A-1F711204A967}" type="presOf" srcId="{D3235D5D-C05C-49C8-9682-00D8A874C4F7}" destId="{FCC724C2-DB2C-4A36-8A90-C652AD21C398}" srcOrd="0" destOrd="0" presId="urn:microsoft.com/office/officeart/2005/8/layout/cycle5"/>
    <dgm:cxn modelId="{F061B118-4ACA-4BC8-9F3C-8594E2CF0C1A}" type="presOf" srcId="{7E2F0E3C-31E5-47C2-9891-23EE8B155DD6}" destId="{5609A525-C909-477F-B3BA-794B9D5993A1}" srcOrd="0" destOrd="0" presId="urn:microsoft.com/office/officeart/2005/8/layout/cycle5"/>
    <dgm:cxn modelId="{B1833C23-0901-475F-8CA4-771B9C0E6482}" type="presOf" srcId="{021296E2-4E83-4AB6-9314-BFEA27A49FFB}" destId="{64C1F9E1-BAA7-40FF-B6BF-AD030D73EEFE}" srcOrd="0" destOrd="0" presId="urn:microsoft.com/office/officeart/2005/8/layout/cycle5"/>
    <dgm:cxn modelId="{69CB5026-716F-4A2D-8721-6C87F2855FAE}" type="presOf" srcId="{245D8519-71C0-45B9-A799-1ED8127921AB}" destId="{BE4C48BC-C02E-4C80-B719-9452A14D8F74}" srcOrd="0" destOrd="0" presId="urn:microsoft.com/office/officeart/2005/8/layout/cycle5"/>
    <dgm:cxn modelId="{98407C28-5C9D-4F2B-AD21-5080B1450609}" srcId="{96543F50-314A-4EC1-B046-A089783C0D60}" destId="{D3235D5D-C05C-49C8-9682-00D8A874C4F7}" srcOrd="3" destOrd="0" parTransId="{7729F0E1-371C-4103-86ED-7C6544E0ED18}" sibTransId="{245D8519-71C0-45B9-A799-1ED8127921AB}"/>
    <dgm:cxn modelId="{D2F68031-E88E-4697-B990-398FF81A3944}" srcId="{96543F50-314A-4EC1-B046-A089783C0D60}" destId="{3EC885F6-40E5-4A37-ACFC-B35A3C5C2E29}" srcOrd="5" destOrd="0" parTransId="{F3789009-486C-42BD-8A16-80CF9D3726CA}" sibTransId="{86DFFD77-660F-47D4-A769-501EAF6BD667}"/>
    <dgm:cxn modelId="{04A06E5D-4AB9-4055-B196-ED6643B1B9E5}" type="presOf" srcId="{AE877F60-B4AA-437A-AA79-971B6ED48995}" destId="{66D7E678-BF14-448C-9E8D-878C535B0AEC}" srcOrd="0" destOrd="0" presId="urn:microsoft.com/office/officeart/2005/8/layout/cycle5"/>
    <dgm:cxn modelId="{95403F5E-26B8-41E8-8ED3-BFE613161246}" srcId="{96543F50-314A-4EC1-B046-A089783C0D60}" destId="{A2A9483F-0006-497C-989B-5D7E73E4F9A2}" srcOrd="1" destOrd="0" parTransId="{E727183E-006F-4ADA-B5B6-88431777CF9B}" sibTransId="{14A12112-73B8-4CF7-AFA0-F1255D09525F}"/>
    <dgm:cxn modelId="{6D12405E-A382-40F2-A440-4C9F01C6C93F}" type="presOf" srcId="{86DFFD77-660F-47D4-A769-501EAF6BD667}" destId="{4D677883-1CB0-4661-AFCF-61C73A8F2376}" srcOrd="0" destOrd="0" presId="urn:microsoft.com/office/officeart/2005/8/layout/cycle5"/>
    <dgm:cxn modelId="{D4E06F63-158A-4752-8E6A-039267BCFD37}" srcId="{96543F50-314A-4EC1-B046-A089783C0D60}" destId="{78B516AB-14D7-4DD1-BFB6-4D11395BC7D9}" srcOrd="6" destOrd="0" parTransId="{AE682B37-4408-41F0-89D0-5F2AA59F0411}" sibTransId="{021296E2-4E83-4AB6-9314-BFEA27A49FFB}"/>
    <dgm:cxn modelId="{A125F763-B853-48BD-A496-0E6F10CB4A5F}" type="presOf" srcId="{1B39754C-F26C-4543-9F7D-AF6C88B89DD7}" destId="{3801D21F-0232-4336-BE57-145D8075D3CC}" srcOrd="0" destOrd="0" presId="urn:microsoft.com/office/officeart/2005/8/layout/cycle5"/>
    <dgm:cxn modelId="{F1183358-68CC-4816-8748-401B58058467}" srcId="{96543F50-314A-4EC1-B046-A089783C0D60}" destId="{C2EB6301-C2D5-4ACA-A9DF-F7D4B4A2E632}" srcOrd="0" destOrd="0" parTransId="{C1400687-2D16-48E4-9DAA-0B06CB591E3C}" sibTransId="{AE877F60-B4AA-437A-AA79-971B6ED48995}"/>
    <dgm:cxn modelId="{E0A4CF91-AFF7-4547-BE5A-105DF8959E94}" type="presOf" srcId="{78B516AB-14D7-4DD1-BFB6-4D11395BC7D9}" destId="{AF0437CA-C4AE-4B25-86A9-DCD194FDE887}" srcOrd="0" destOrd="0" presId="urn:microsoft.com/office/officeart/2005/8/layout/cycle5"/>
    <dgm:cxn modelId="{EAD13EA4-99D1-47B0-BF69-CACAB177DC0F}" type="presOf" srcId="{A2A9483F-0006-497C-989B-5D7E73E4F9A2}" destId="{A9E8B138-FD0F-4226-B9A4-2B44DE23A74B}" srcOrd="0" destOrd="0" presId="urn:microsoft.com/office/officeart/2005/8/layout/cycle5"/>
    <dgm:cxn modelId="{6AD5DBAD-13CF-465B-88A8-D7C6CDAC34E3}" type="presOf" srcId="{C2EB6301-C2D5-4ACA-A9DF-F7D4B4A2E632}" destId="{3A7D762C-5386-4942-A7D7-0095087B019D}" srcOrd="0" destOrd="0" presId="urn:microsoft.com/office/officeart/2005/8/layout/cycle5"/>
    <dgm:cxn modelId="{0F97C9BE-511B-4628-BD37-BCBE4D12ED5C}" type="presOf" srcId="{3EC885F6-40E5-4A37-ACFC-B35A3C5C2E29}" destId="{08CA22F9-3184-4F84-920F-D7FB4787FE0D}" srcOrd="0" destOrd="0" presId="urn:microsoft.com/office/officeart/2005/8/layout/cycle5"/>
    <dgm:cxn modelId="{98F15ACE-A83E-4ECA-9BB0-64304445744F}" type="presOf" srcId="{F77AD03F-F651-4C35-A61B-CE4CF31223F1}" destId="{279E69F0-32E1-4761-A6F3-82AC2DD75115}" srcOrd="0" destOrd="0" presId="urn:microsoft.com/office/officeart/2005/8/layout/cycle5"/>
    <dgm:cxn modelId="{B70513D1-55E5-4663-BCA8-D344BC60F020}" type="presOf" srcId="{EF042BF8-50A9-4E36-99E4-531D5EDF20DD}" destId="{EB0AABF0-059D-4603-8548-C2F1A73C4D99}" srcOrd="0" destOrd="0" presId="urn:microsoft.com/office/officeart/2005/8/layout/cycle5"/>
    <dgm:cxn modelId="{DF6E84DA-5230-4E9A-94D8-DAC152868F9F}" type="presOf" srcId="{14A12112-73B8-4CF7-AFA0-F1255D09525F}" destId="{58B347F2-1BCA-45C1-8995-1DF4004C7B30}" srcOrd="0" destOrd="0" presId="urn:microsoft.com/office/officeart/2005/8/layout/cycle5"/>
    <dgm:cxn modelId="{38F1E8DA-98E4-42FD-AE72-2CD1E46FA88F}" srcId="{96543F50-314A-4EC1-B046-A089783C0D60}" destId="{1B39754C-F26C-4543-9F7D-AF6C88B89DD7}" srcOrd="4" destOrd="0" parTransId="{C05936D9-69B6-4A30-B662-799C703B0390}" sibTransId="{EF042BF8-50A9-4E36-99E4-531D5EDF20DD}"/>
    <dgm:cxn modelId="{AC98DADF-B233-4F2A-A423-D799F2827D6D}" srcId="{96543F50-314A-4EC1-B046-A089783C0D60}" destId="{F77AD03F-F651-4C35-A61B-CE4CF31223F1}" srcOrd="2" destOrd="0" parTransId="{91277742-F01A-4987-92D4-DED0346DBDE9}" sibTransId="{7E2F0E3C-31E5-47C2-9891-23EE8B155DD6}"/>
    <dgm:cxn modelId="{D523A5E3-22CB-4943-8C9F-F51EEE4FEFFD}" type="presOf" srcId="{96543F50-314A-4EC1-B046-A089783C0D60}" destId="{855E165D-70F7-4D4F-A086-A97E74041C82}" srcOrd="0" destOrd="0" presId="urn:microsoft.com/office/officeart/2005/8/layout/cycle5"/>
    <dgm:cxn modelId="{8E38146C-044F-47E1-ACCA-9FB43D721368}" type="presParOf" srcId="{855E165D-70F7-4D4F-A086-A97E74041C82}" destId="{3A7D762C-5386-4942-A7D7-0095087B019D}" srcOrd="0" destOrd="0" presId="urn:microsoft.com/office/officeart/2005/8/layout/cycle5"/>
    <dgm:cxn modelId="{2235ADF7-F464-46B4-B046-10865A4405E8}" type="presParOf" srcId="{855E165D-70F7-4D4F-A086-A97E74041C82}" destId="{0AFD6907-CEF6-4EA3-8E97-8556A576217D}" srcOrd="1" destOrd="0" presId="urn:microsoft.com/office/officeart/2005/8/layout/cycle5"/>
    <dgm:cxn modelId="{3D7F2C63-7CEA-486E-A24F-4F42735818E2}" type="presParOf" srcId="{855E165D-70F7-4D4F-A086-A97E74041C82}" destId="{66D7E678-BF14-448C-9E8D-878C535B0AEC}" srcOrd="2" destOrd="0" presId="urn:microsoft.com/office/officeart/2005/8/layout/cycle5"/>
    <dgm:cxn modelId="{77947AFD-35F0-4D56-98B1-165FAC7C136D}" type="presParOf" srcId="{855E165D-70F7-4D4F-A086-A97E74041C82}" destId="{A9E8B138-FD0F-4226-B9A4-2B44DE23A74B}" srcOrd="3" destOrd="0" presId="urn:microsoft.com/office/officeart/2005/8/layout/cycle5"/>
    <dgm:cxn modelId="{4BFDFAA0-52F7-444F-A30C-D1B1923F5AE6}" type="presParOf" srcId="{855E165D-70F7-4D4F-A086-A97E74041C82}" destId="{8283B6E3-AAB8-45CB-AC71-E122962A1131}" srcOrd="4" destOrd="0" presId="urn:microsoft.com/office/officeart/2005/8/layout/cycle5"/>
    <dgm:cxn modelId="{BDFD2700-EDCE-49AD-8EB0-4FE897613DEF}" type="presParOf" srcId="{855E165D-70F7-4D4F-A086-A97E74041C82}" destId="{58B347F2-1BCA-45C1-8995-1DF4004C7B30}" srcOrd="5" destOrd="0" presId="urn:microsoft.com/office/officeart/2005/8/layout/cycle5"/>
    <dgm:cxn modelId="{5D30C8F4-0828-4A91-94F9-F2A57734A7AE}" type="presParOf" srcId="{855E165D-70F7-4D4F-A086-A97E74041C82}" destId="{279E69F0-32E1-4761-A6F3-82AC2DD75115}" srcOrd="6" destOrd="0" presId="urn:microsoft.com/office/officeart/2005/8/layout/cycle5"/>
    <dgm:cxn modelId="{0D776831-1B0C-4AD8-84B3-48E86F7DD516}" type="presParOf" srcId="{855E165D-70F7-4D4F-A086-A97E74041C82}" destId="{B978DB59-51EF-4B05-B53C-8335DDF81E67}" srcOrd="7" destOrd="0" presId="urn:microsoft.com/office/officeart/2005/8/layout/cycle5"/>
    <dgm:cxn modelId="{B08AB05D-7950-4B6A-A3D3-5844C9923519}" type="presParOf" srcId="{855E165D-70F7-4D4F-A086-A97E74041C82}" destId="{5609A525-C909-477F-B3BA-794B9D5993A1}" srcOrd="8" destOrd="0" presId="urn:microsoft.com/office/officeart/2005/8/layout/cycle5"/>
    <dgm:cxn modelId="{39BAAC7F-47A5-490D-AB5A-8AD49240B2AB}" type="presParOf" srcId="{855E165D-70F7-4D4F-A086-A97E74041C82}" destId="{FCC724C2-DB2C-4A36-8A90-C652AD21C398}" srcOrd="9" destOrd="0" presId="urn:microsoft.com/office/officeart/2005/8/layout/cycle5"/>
    <dgm:cxn modelId="{D0279681-E72B-458F-96C7-35168890BA60}" type="presParOf" srcId="{855E165D-70F7-4D4F-A086-A97E74041C82}" destId="{60826A24-EA19-48D8-8062-8F7A9F064632}" srcOrd="10" destOrd="0" presId="urn:microsoft.com/office/officeart/2005/8/layout/cycle5"/>
    <dgm:cxn modelId="{269A6FE5-DAEA-40B0-AFD9-133C5221D5A3}" type="presParOf" srcId="{855E165D-70F7-4D4F-A086-A97E74041C82}" destId="{BE4C48BC-C02E-4C80-B719-9452A14D8F74}" srcOrd="11" destOrd="0" presId="urn:microsoft.com/office/officeart/2005/8/layout/cycle5"/>
    <dgm:cxn modelId="{367A54FE-49C2-439B-B31B-6C032408F0B5}" type="presParOf" srcId="{855E165D-70F7-4D4F-A086-A97E74041C82}" destId="{3801D21F-0232-4336-BE57-145D8075D3CC}" srcOrd="12" destOrd="0" presId="urn:microsoft.com/office/officeart/2005/8/layout/cycle5"/>
    <dgm:cxn modelId="{51FDC72B-F36B-4A24-8FC4-F294250F503E}" type="presParOf" srcId="{855E165D-70F7-4D4F-A086-A97E74041C82}" destId="{6D302705-FEE2-470B-B2CD-F50E073203EE}" srcOrd="13" destOrd="0" presId="urn:microsoft.com/office/officeart/2005/8/layout/cycle5"/>
    <dgm:cxn modelId="{DCDA1D3A-127F-4BA7-BCA8-95D9781F0E65}" type="presParOf" srcId="{855E165D-70F7-4D4F-A086-A97E74041C82}" destId="{EB0AABF0-059D-4603-8548-C2F1A73C4D99}" srcOrd="14" destOrd="0" presId="urn:microsoft.com/office/officeart/2005/8/layout/cycle5"/>
    <dgm:cxn modelId="{EECFCC04-B680-41FE-B939-2AF5C3F6A8DE}" type="presParOf" srcId="{855E165D-70F7-4D4F-A086-A97E74041C82}" destId="{08CA22F9-3184-4F84-920F-D7FB4787FE0D}" srcOrd="15" destOrd="0" presId="urn:microsoft.com/office/officeart/2005/8/layout/cycle5"/>
    <dgm:cxn modelId="{63DD4C16-012B-40E0-A68C-AE2172A8E08B}" type="presParOf" srcId="{855E165D-70F7-4D4F-A086-A97E74041C82}" destId="{A49B0332-FC96-48C0-B1BF-0AFFA7794C39}" srcOrd="16" destOrd="0" presId="urn:microsoft.com/office/officeart/2005/8/layout/cycle5"/>
    <dgm:cxn modelId="{84BDD9BC-5440-4B79-AD6B-2481D9199DD7}" type="presParOf" srcId="{855E165D-70F7-4D4F-A086-A97E74041C82}" destId="{4D677883-1CB0-4661-AFCF-61C73A8F2376}" srcOrd="17" destOrd="0" presId="urn:microsoft.com/office/officeart/2005/8/layout/cycle5"/>
    <dgm:cxn modelId="{E2EC45CE-352F-4178-A96D-84952D0951BF}" type="presParOf" srcId="{855E165D-70F7-4D4F-A086-A97E74041C82}" destId="{AF0437CA-C4AE-4B25-86A9-DCD194FDE887}" srcOrd="18" destOrd="0" presId="urn:microsoft.com/office/officeart/2005/8/layout/cycle5"/>
    <dgm:cxn modelId="{06A72FDC-1304-4EA9-BC0B-861B1C6060AA}" type="presParOf" srcId="{855E165D-70F7-4D4F-A086-A97E74041C82}" destId="{194254A2-96C4-425D-8573-A2DB5F8B4EB6}" srcOrd="19" destOrd="0" presId="urn:microsoft.com/office/officeart/2005/8/layout/cycle5"/>
    <dgm:cxn modelId="{3415B40B-7B83-4AF0-9A44-52138F630D5B}" type="presParOf" srcId="{855E165D-70F7-4D4F-A086-A97E74041C82}" destId="{64C1F9E1-BAA7-40FF-B6BF-AD030D73EEFE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507AD7E-ED25-467E-A11F-78D09383DC6B}" type="doc">
      <dgm:prSet loTypeId="urn:microsoft.com/office/officeart/2005/8/layout/p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CCA8822-D105-4C84-87B7-E406BEBCA83C}">
      <dgm:prSet phldrT="[Text]"/>
      <dgm:spPr/>
      <dgm:t>
        <a:bodyPr/>
        <a:lstStyle/>
        <a:p>
          <a:r>
            <a:rPr lang="en-US" dirty="0"/>
            <a:t>If my model fits the data </a:t>
          </a:r>
          <a:r>
            <a:rPr lang="en-US" i="1" dirty="0"/>
            <a:t>well</a:t>
          </a:r>
          <a:r>
            <a:rPr lang="en-US" dirty="0"/>
            <a:t>, then an observed </a:t>
          </a:r>
          <a:r>
            <a:rPr lang="en-US" i="1" dirty="0"/>
            <a:t>Event</a:t>
          </a:r>
          <a:r>
            <a:rPr lang="en-US" dirty="0"/>
            <a:t> will also be predicted an </a:t>
          </a:r>
          <a:r>
            <a:rPr lang="en-US" i="1" dirty="0"/>
            <a:t>Event</a:t>
          </a:r>
          <a:r>
            <a:rPr lang="en-US" dirty="0"/>
            <a:t> most of the times.</a:t>
          </a:r>
        </a:p>
      </dgm:t>
    </dgm:pt>
    <dgm:pt modelId="{F86D6C3A-B23A-46E1-8B41-17CDE369B3C8}" type="parTrans" cxnId="{94EEEC32-CD78-448B-9166-984824EFAE70}">
      <dgm:prSet/>
      <dgm:spPr/>
      <dgm:t>
        <a:bodyPr/>
        <a:lstStyle/>
        <a:p>
          <a:endParaRPr lang="en-US"/>
        </a:p>
      </dgm:t>
    </dgm:pt>
    <dgm:pt modelId="{AD27F28B-A07B-4171-8F6C-0EB4D00C5776}" type="sibTrans" cxnId="{94EEEC32-CD78-448B-9166-984824EFAE70}">
      <dgm:prSet/>
      <dgm:spPr/>
      <dgm:t>
        <a:bodyPr/>
        <a:lstStyle/>
        <a:p>
          <a:endParaRPr lang="en-US"/>
        </a:p>
      </dgm:t>
    </dgm:pt>
    <dgm:pt modelId="{818F61BF-A771-42A2-B6D1-CFA2DCA5FE74}">
      <dgm:prSet phldrT="[Text]"/>
      <dgm:spPr/>
      <dgm:t>
        <a:bodyPr/>
        <a:lstStyle/>
        <a:p>
          <a:r>
            <a:rPr lang="en-US" dirty="0"/>
            <a:t>However, predicting an Event </a:t>
          </a:r>
          <a:r>
            <a:rPr lang="en-US" i="1" dirty="0"/>
            <a:t>depends</a:t>
          </a:r>
          <a:r>
            <a:rPr lang="en-US" dirty="0"/>
            <a:t> on our threshold for the predicted Event probability.</a:t>
          </a:r>
        </a:p>
      </dgm:t>
    </dgm:pt>
    <dgm:pt modelId="{35E169D4-4C55-49A9-9BAD-B0E8E1BD5FDE}" type="parTrans" cxnId="{BD11C9EE-8220-48FF-B571-7FE7D93F8DBC}">
      <dgm:prSet/>
      <dgm:spPr/>
      <dgm:t>
        <a:bodyPr/>
        <a:lstStyle/>
        <a:p>
          <a:endParaRPr lang="en-US"/>
        </a:p>
      </dgm:t>
    </dgm:pt>
    <dgm:pt modelId="{F6B19FBA-D049-4EC1-9058-3E67CED3681F}" type="sibTrans" cxnId="{BD11C9EE-8220-48FF-B571-7FE7D93F8DBC}">
      <dgm:prSet/>
      <dgm:spPr/>
      <dgm:t>
        <a:bodyPr/>
        <a:lstStyle/>
        <a:p>
          <a:endParaRPr lang="en-US"/>
        </a:p>
      </dgm:t>
    </dgm:pt>
    <dgm:pt modelId="{49DF0B0F-E1FD-4E5A-B379-B4C3B5337181}">
      <dgm:prSet phldrT="[Text]"/>
      <dgm:spPr/>
      <dgm:t>
        <a:bodyPr/>
        <a:lstStyle/>
        <a:p>
          <a:r>
            <a:rPr lang="en-US" dirty="0"/>
            <a:t>The ROC curve can tell us how big that likelihood is over all possible choices of threshold.</a:t>
          </a:r>
        </a:p>
      </dgm:t>
    </dgm:pt>
    <dgm:pt modelId="{9A06DACE-AF21-423F-8917-E0EFBB4285D7}" type="parTrans" cxnId="{4447F850-43CE-471C-9105-8E8B3A19A234}">
      <dgm:prSet/>
      <dgm:spPr/>
      <dgm:t>
        <a:bodyPr/>
        <a:lstStyle/>
        <a:p>
          <a:endParaRPr lang="en-US"/>
        </a:p>
      </dgm:t>
    </dgm:pt>
    <dgm:pt modelId="{D6FC8C77-787A-4B2A-A0B4-5C63A61E6F14}" type="sibTrans" cxnId="{4447F850-43CE-471C-9105-8E8B3A19A234}">
      <dgm:prSet/>
      <dgm:spPr/>
      <dgm:t>
        <a:bodyPr/>
        <a:lstStyle/>
        <a:p>
          <a:endParaRPr lang="en-US"/>
        </a:p>
      </dgm:t>
    </dgm:pt>
    <dgm:pt modelId="{33136DC5-F123-4CBD-AEBA-3A64666B22E9}" type="pres">
      <dgm:prSet presAssocID="{8507AD7E-ED25-467E-A11F-78D09383DC6B}" presName="Name0" presStyleCnt="0">
        <dgm:presLayoutVars>
          <dgm:dir/>
          <dgm:resizeHandles val="exact"/>
        </dgm:presLayoutVars>
      </dgm:prSet>
      <dgm:spPr/>
    </dgm:pt>
    <dgm:pt modelId="{BFA8469E-16EC-4420-B491-244501C964F1}" type="pres">
      <dgm:prSet presAssocID="{8507AD7E-ED25-467E-A11F-78D09383DC6B}" presName="bkgdShp" presStyleLbl="alignAccFollowNode1" presStyleIdx="0" presStyleCnt="1"/>
      <dgm:spPr/>
    </dgm:pt>
    <dgm:pt modelId="{385D5657-1477-49F2-AFA7-FC7F86468D61}" type="pres">
      <dgm:prSet presAssocID="{8507AD7E-ED25-467E-A11F-78D09383DC6B}" presName="linComp" presStyleCnt="0"/>
      <dgm:spPr/>
    </dgm:pt>
    <dgm:pt modelId="{E95BCDFD-E0A8-4565-8863-B60EE0250BD0}" type="pres">
      <dgm:prSet presAssocID="{7CCA8822-D105-4C84-87B7-E406BEBCA83C}" presName="compNode" presStyleCnt="0"/>
      <dgm:spPr/>
    </dgm:pt>
    <dgm:pt modelId="{0DE07E15-2777-47F2-A401-373520E7FC26}" type="pres">
      <dgm:prSet presAssocID="{7CCA8822-D105-4C84-87B7-E406BEBCA83C}" presName="node" presStyleLbl="node1" presStyleIdx="0" presStyleCnt="3">
        <dgm:presLayoutVars>
          <dgm:bulletEnabled val="1"/>
        </dgm:presLayoutVars>
      </dgm:prSet>
      <dgm:spPr/>
    </dgm:pt>
    <dgm:pt modelId="{81062DE4-EC7F-4DA1-9F00-3F8D586C2E26}" type="pres">
      <dgm:prSet presAssocID="{7CCA8822-D105-4C84-87B7-E406BEBCA83C}" presName="invisiNode" presStyleLbl="node1" presStyleIdx="0" presStyleCnt="3"/>
      <dgm:spPr/>
    </dgm:pt>
    <dgm:pt modelId="{C915ABCD-BB39-435A-B2C4-971B427434C8}" type="pres">
      <dgm:prSet presAssocID="{7CCA8822-D105-4C84-87B7-E406BEBCA83C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32000" b="-32000"/>
          </a:stretch>
        </a:blipFill>
      </dgm:spPr>
    </dgm:pt>
    <dgm:pt modelId="{E1E74D35-1E64-410E-A0B4-AD4CB565BDCD}" type="pres">
      <dgm:prSet presAssocID="{AD27F28B-A07B-4171-8F6C-0EB4D00C5776}" presName="sibTrans" presStyleLbl="sibTrans2D1" presStyleIdx="0" presStyleCnt="0"/>
      <dgm:spPr/>
    </dgm:pt>
    <dgm:pt modelId="{D222E9D0-A68C-41F0-8DA1-5DBFAB629856}" type="pres">
      <dgm:prSet presAssocID="{818F61BF-A771-42A2-B6D1-CFA2DCA5FE74}" presName="compNode" presStyleCnt="0"/>
      <dgm:spPr/>
    </dgm:pt>
    <dgm:pt modelId="{11D66D92-2D25-4B69-B6F8-061183EAB998}" type="pres">
      <dgm:prSet presAssocID="{818F61BF-A771-42A2-B6D1-CFA2DCA5FE74}" presName="node" presStyleLbl="node1" presStyleIdx="1" presStyleCnt="3">
        <dgm:presLayoutVars>
          <dgm:bulletEnabled val="1"/>
        </dgm:presLayoutVars>
      </dgm:prSet>
      <dgm:spPr/>
    </dgm:pt>
    <dgm:pt modelId="{A772F677-6D99-4E72-A8A0-9CAE1D7E0201}" type="pres">
      <dgm:prSet presAssocID="{818F61BF-A771-42A2-B6D1-CFA2DCA5FE74}" presName="invisiNode" presStyleLbl="node1" presStyleIdx="1" presStyleCnt="3"/>
      <dgm:spPr/>
    </dgm:pt>
    <dgm:pt modelId="{B841F889-0C50-4D2B-A9A9-E0CD8960B9D9}" type="pres">
      <dgm:prSet presAssocID="{818F61BF-A771-42A2-B6D1-CFA2DCA5FE74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96E1B216-164D-410B-9A4D-5768544E8681}" type="pres">
      <dgm:prSet presAssocID="{F6B19FBA-D049-4EC1-9058-3E67CED3681F}" presName="sibTrans" presStyleLbl="sibTrans2D1" presStyleIdx="0" presStyleCnt="0"/>
      <dgm:spPr/>
    </dgm:pt>
    <dgm:pt modelId="{289E77EF-8D5A-4991-B807-10BEA7001E8F}" type="pres">
      <dgm:prSet presAssocID="{49DF0B0F-E1FD-4E5A-B379-B4C3B5337181}" presName="compNode" presStyleCnt="0"/>
      <dgm:spPr/>
    </dgm:pt>
    <dgm:pt modelId="{90BD1D2A-9057-45A1-A749-A40941803273}" type="pres">
      <dgm:prSet presAssocID="{49DF0B0F-E1FD-4E5A-B379-B4C3B5337181}" presName="node" presStyleLbl="node1" presStyleIdx="2" presStyleCnt="3">
        <dgm:presLayoutVars>
          <dgm:bulletEnabled val="1"/>
        </dgm:presLayoutVars>
      </dgm:prSet>
      <dgm:spPr/>
    </dgm:pt>
    <dgm:pt modelId="{7C4A44B3-B1AB-464F-AC25-0EAB8C91AADB}" type="pres">
      <dgm:prSet presAssocID="{49DF0B0F-E1FD-4E5A-B379-B4C3B5337181}" presName="invisiNode" presStyleLbl="node1" presStyleIdx="2" presStyleCnt="3"/>
      <dgm:spPr/>
    </dgm:pt>
    <dgm:pt modelId="{07F6268F-0B6B-46EA-902B-E3C8AC156D8E}" type="pres">
      <dgm:prSet presAssocID="{49DF0B0F-E1FD-4E5A-B379-B4C3B5337181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94EEEC32-CD78-448B-9166-984824EFAE70}" srcId="{8507AD7E-ED25-467E-A11F-78D09383DC6B}" destId="{7CCA8822-D105-4C84-87B7-E406BEBCA83C}" srcOrd="0" destOrd="0" parTransId="{F86D6C3A-B23A-46E1-8B41-17CDE369B3C8}" sibTransId="{AD27F28B-A07B-4171-8F6C-0EB4D00C5776}"/>
    <dgm:cxn modelId="{44A69150-26C0-4E83-8862-710770A71C4E}" type="presOf" srcId="{49DF0B0F-E1FD-4E5A-B379-B4C3B5337181}" destId="{90BD1D2A-9057-45A1-A749-A40941803273}" srcOrd="0" destOrd="0" presId="urn:microsoft.com/office/officeart/2005/8/layout/pList2"/>
    <dgm:cxn modelId="{6F3FA350-2396-4E4A-821A-177028F231EA}" type="presOf" srcId="{7CCA8822-D105-4C84-87B7-E406BEBCA83C}" destId="{0DE07E15-2777-47F2-A401-373520E7FC26}" srcOrd="0" destOrd="0" presId="urn:microsoft.com/office/officeart/2005/8/layout/pList2"/>
    <dgm:cxn modelId="{4447F850-43CE-471C-9105-8E8B3A19A234}" srcId="{8507AD7E-ED25-467E-A11F-78D09383DC6B}" destId="{49DF0B0F-E1FD-4E5A-B379-B4C3B5337181}" srcOrd="2" destOrd="0" parTransId="{9A06DACE-AF21-423F-8917-E0EFBB4285D7}" sibTransId="{D6FC8C77-787A-4B2A-A0B4-5C63A61E6F14}"/>
    <dgm:cxn modelId="{F69CDC58-D7DB-4B3D-81A4-431EFFBE22EE}" type="presOf" srcId="{8507AD7E-ED25-467E-A11F-78D09383DC6B}" destId="{33136DC5-F123-4CBD-AEBA-3A64666B22E9}" srcOrd="0" destOrd="0" presId="urn:microsoft.com/office/officeart/2005/8/layout/pList2"/>
    <dgm:cxn modelId="{88DFF981-C73F-41DF-A5A6-9D6C79DBEF15}" type="presOf" srcId="{F6B19FBA-D049-4EC1-9058-3E67CED3681F}" destId="{96E1B216-164D-410B-9A4D-5768544E8681}" srcOrd="0" destOrd="0" presId="urn:microsoft.com/office/officeart/2005/8/layout/pList2"/>
    <dgm:cxn modelId="{2EF91E8C-086C-4920-B02C-3CF5B21D7FCC}" type="presOf" srcId="{818F61BF-A771-42A2-B6D1-CFA2DCA5FE74}" destId="{11D66D92-2D25-4B69-B6F8-061183EAB998}" srcOrd="0" destOrd="0" presId="urn:microsoft.com/office/officeart/2005/8/layout/pList2"/>
    <dgm:cxn modelId="{223F84A5-1167-4969-8C3C-8728C8EC6C66}" type="presOf" srcId="{AD27F28B-A07B-4171-8F6C-0EB4D00C5776}" destId="{E1E74D35-1E64-410E-A0B4-AD4CB565BDCD}" srcOrd="0" destOrd="0" presId="urn:microsoft.com/office/officeart/2005/8/layout/pList2"/>
    <dgm:cxn modelId="{BD11C9EE-8220-48FF-B571-7FE7D93F8DBC}" srcId="{8507AD7E-ED25-467E-A11F-78D09383DC6B}" destId="{818F61BF-A771-42A2-B6D1-CFA2DCA5FE74}" srcOrd="1" destOrd="0" parTransId="{35E169D4-4C55-49A9-9BAD-B0E8E1BD5FDE}" sibTransId="{F6B19FBA-D049-4EC1-9058-3E67CED3681F}"/>
    <dgm:cxn modelId="{07F9E717-27A4-4345-A6BF-C40E48FAAB7E}" type="presParOf" srcId="{33136DC5-F123-4CBD-AEBA-3A64666B22E9}" destId="{BFA8469E-16EC-4420-B491-244501C964F1}" srcOrd="0" destOrd="0" presId="urn:microsoft.com/office/officeart/2005/8/layout/pList2"/>
    <dgm:cxn modelId="{4ECA7167-7112-4170-ABB1-0CF51F0B1258}" type="presParOf" srcId="{33136DC5-F123-4CBD-AEBA-3A64666B22E9}" destId="{385D5657-1477-49F2-AFA7-FC7F86468D61}" srcOrd="1" destOrd="0" presId="urn:microsoft.com/office/officeart/2005/8/layout/pList2"/>
    <dgm:cxn modelId="{8FD3992B-E849-476A-A7D7-34B5A5177730}" type="presParOf" srcId="{385D5657-1477-49F2-AFA7-FC7F86468D61}" destId="{E95BCDFD-E0A8-4565-8863-B60EE0250BD0}" srcOrd="0" destOrd="0" presId="urn:microsoft.com/office/officeart/2005/8/layout/pList2"/>
    <dgm:cxn modelId="{61C443AC-97A5-47BB-94AC-4B04ACC61A57}" type="presParOf" srcId="{E95BCDFD-E0A8-4565-8863-B60EE0250BD0}" destId="{0DE07E15-2777-47F2-A401-373520E7FC26}" srcOrd="0" destOrd="0" presId="urn:microsoft.com/office/officeart/2005/8/layout/pList2"/>
    <dgm:cxn modelId="{5025E4E0-9307-49AF-AA4F-74DE401850A6}" type="presParOf" srcId="{E95BCDFD-E0A8-4565-8863-B60EE0250BD0}" destId="{81062DE4-EC7F-4DA1-9F00-3F8D586C2E26}" srcOrd="1" destOrd="0" presId="urn:microsoft.com/office/officeart/2005/8/layout/pList2"/>
    <dgm:cxn modelId="{F9568F73-7818-4A58-A868-C5D69B99960C}" type="presParOf" srcId="{E95BCDFD-E0A8-4565-8863-B60EE0250BD0}" destId="{C915ABCD-BB39-435A-B2C4-971B427434C8}" srcOrd="2" destOrd="0" presId="urn:microsoft.com/office/officeart/2005/8/layout/pList2"/>
    <dgm:cxn modelId="{2F8A9103-90CF-4652-BFFE-C62DD2ADB175}" type="presParOf" srcId="{385D5657-1477-49F2-AFA7-FC7F86468D61}" destId="{E1E74D35-1E64-410E-A0B4-AD4CB565BDCD}" srcOrd="1" destOrd="0" presId="urn:microsoft.com/office/officeart/2005/8/layout/pList2"/>
    <dgm:cxn modelId="{C4E31877-FDD7-4326-9A3F-A7C5A27AFD8D}" type="presParOf" srcId="{385D5657-1477-49F2-AFA7-FC7F86468D61}" destId="{D222E9D0-A68C-41F0-8DA1-5DBFAB629856}" srcOrd="2" destOrd="0" presId="urn:microsoft.com/office/officeart/2005/8/layout/pList2"/>
    <dgm:cxn modelId="{E7A7DB08-0F22-4063-833F-F80105EBDB7B}" type="presParOf" srcId="{D222E9D0-A68C-41F0-8DA1-5DBFAB629856}" destId="{11D66D92-2D25-4B69-B6F8-061183EAB998}" srcOrd="0" destOrd="0" presId="urn:microsoft.com/office/officeart/2005/8/layout/pList2"/>
    <dgm:cxn modelId="{BCD99B7E-51EF-434E-8711-818E4395D4DB}" type="presParOf" srcId="{D222E9D0-A68C-41F0-8DA1-5DBFAB629856}" destId="{A772F677-6D99-4E72-A8A0-9CAE1D7E0201}" srcOrd="1" destOrd="0" presId="urn:microsoft.com/office/officeart/2005/8/layout/pList2"/>
    <dgm:cxn modelId="{D05CE56E-A9B9-4B7F-B7D9-746CB30D79B3}" type="presParOf" srcId="{D222E9D0-A68C-41F0-8DA1-5DBFAB629856}" destId="{B841F889-0C50-4D2B-A9A9-E0CD8960B9D9}" srcOrd="2" destOrd="0" presId="urn:microsoft.com/office/officeart/2005/8/layout/pList2"/>
    <dgm:cxn modelId="{825EA350-57A0-420D-88EB-EE54490EA144}" type="presParOf" srcId="{385D5657-1477-49F2-AFA7-FC7F86468D61}" destId="{96E1B216-164D-410B-9A4D-5768544E8681}" srcOrd="3" destOrd="0" presId="urn:microsoft.com/office/officeart/2005/8/layout/pList2"/>
    <dgm:cxn modelId="{C42B136A-1790-4767-878C-6F1ECAEC9641}" type="presParOf" srcId="{385D5657-1477-49F2-AFA7-FC7F86468D61}" destId="{289E77EF-8D5A-4991-B807-10BEA7001E8F}" srcOrd="4" destOrd="0" presId="urn:microsoft.com/office/officeart/2005/8/layout/pList2"/>
    <dgm:cxn modelId="{612B56D7-924D-4B6F-BD72-3914AFE371D2}" type="presParOf" srcId="{289E77EF-8D5A-4991-B807-10BEA7001E8F}" destId="{90BD1D2A-9057-45A1-A749-A40941803273}" srcOrd="0" destOrd="0" presId="urn:microsoft.com/office/officeart/2005/8/layout/pList2"/>
    <dgm:cxn modelId="{EB688DC4-FB1F-49A6-BAE0-B033C1C40EB9}" type="presParOf" srcId="{289E77EF-8D5A-4991-B807-10BEA7001E8F}" destId="{7C4A44B3-B1AB-464F-AC25-0EAB8C91AADB}" srcOrd="1" destOrd="0" presId="urn:microsoft.com/office/officeart/2005/8/layout/pList2"/>
    <dgm:cxn modelId="{5253B4BE-2B87-4EA6-ABF2-C8D6CC6E8BF9}" type="presParOf" srcId="{289E77EF-8D5A-4991-B807-10BEA7001E8F}" destId="{07F6268F-0B6B-46EA-902B-E3C8AC156D8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B459EB8-6A30-46E2-9AFA-780C29614991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875BBEE-EF15-497D-B250-A85915F384E3}">
      <dgm:prSet phldrT="[Text]"/>
      <dgm:spPr/>
      <dgm:t>
        <a:bodyPr/>
        <a:lstStyle/>
        <a:p>
          <a:r>
            <a:rPr lang="en-US" b="1"/>
            <a:t>Find Thresholds</a:t>
          </a:r>
          <a:endParaRPr lang="en-US" b="1" dirty="0"/>
        </a:p>
      </dgm:t>
    </dgm:pt>
    <dgm:pt modelId="{4E5A9BB8-1D5F-48B6-90BB-C3A12E94DDFF}" type="parTrans" cxnId="{34F7FB0D-DD00-4917-81E8-35A09E11F37F}">
      <dgm:prSet/>
      <dgm:spPr/>
      <dgm:t>
        <a:bodyPr/>
        <a:lstStyle/>
        <a:p>
          <a:endParaRPr lang="en-US"/>
        </a:p>
      </dgm:t>
    </dgm:pt>
    <dgm:pt modelId="{117CF388-A457-4625-84DD-1E1CC68FE002}" type="sibTrans" cxnId="{34F7FB0D-DD00-4917-81E8-35A09E11F37F}">
      <dgm:prSet/>
      <dgm:spPr/>
      <dgm:t>
        <a:bodyPr/>
        <a:lstStyle/>
        <a:p>
          <a:endParaRPr lang="en-US"/>
        </a:p>
      </dgm:t>
    </dgm:pt>
    <dgm:pt modelId="{F6D7CF4C-2D6C-46D0-899C-7AA8FD2D3ED5}">
      <dgm:prSet phldrT="[Text]"/>
      <dgm:spPr/>
      <dgm:t>
        <a:bodyPr/>
        <a:lstStyle/>
        <a:p>
          <a:r>
            <a:rPr lang="en-US" dirty="0"/>
            <a:t>Create a set of distinct values from the predicted event probabilities</a:t>
          </a:r>
        </a:p>
      </dgm:t>
    </dgm:pt>
    <dgm:pt modelId="{EF1022D6-A983-4398-85C2-AFCE92D1E1E0}" type="parTrans" cxnId="{DFDD31A4-97DF-46B4-AF93-49BEA8FC353A}">
      <dgm:prSet/>
      <dgm:spPr/>
      <dgm:t>
        <a:bodyPr/>
        <a:lstStyle/>
        <a:p>
          <a:endParaRPr lang="en-US"/>
        </a:p>
      </dgm:t>
    </dgm:pt>
    <dgm:pt modelId="{195D3A81-569B-45B5-B24D-C6A374626866}" type="sibTrans" cxnId="{DFDD31A4-97DF-46B4-AF93-49BEA8FC353A}">
      <dgm:prSet/>
      <dgm:spPr/>
      <dgm:t>
        <a:bodyPr/>
        <a:lstStyle/>
        <a:p>
          <a:endParaRPr lang="en-US"/>
        </a:p>
      </dgm:t>
    </dgm:pt>
    <dgm:pt modelId="{F1EB9BEA-2E1D-4FA1-BF1B-6E0E2A3D56BF}">
      <dgm:prSet phldrT="[Text]"/>
      <dgm:spPr/>
      <dgm:t>
        <a:bodyPr/>
        <a:lstStyle/>
        <a:p>
          <a:r>
            <a:rPr lang="en-US" b="1" dirty="0"/>
            <a:t>Assign Event</a:t>
          </a:r>
        </a:p>
      </dgm:t>
    </dgm:pt>
    <dgm:pt modelId="{26EE4F1F-75C2-4167-A2E9-5BE373C8C72E}" type="parTrans" cxnId="{6313292A-ACD8-4F00-8E4B-C52002D16095}">
      <dgm:prSet/>
      <dgm:spPr/>
      <dgm:t>
        <a:bodyPr/>
        <a:lstStyle/>
        <a:p>
          <a:endParaRPr lang="en-US"/>
        </a:p>
      </dgm:t>
    </dgm:pt>
    <dgm:pt modelId="{67A34C39-5A7D-4447-BB75-19E43D94393B}" type="sibTrans" cxnId="{6313292A-ACD8-4F00-8E4B-C52002D16095}">
      <dgm:prSet/>
      <dgm:spPr/>
      <dgm:t>
        <a:bodyPr/>
        <a:lstStyle/>
        <a:p>
          <a:endParaRPr lang="en-US"/>
        </a:p>
      </dgm:t>
    </dgm:pt>
    <dgm:pt modelId="{820DA6CD-1D44-4D95-8C53-C88712A6849C}">
      <dgm:prSet phldrT="[Text]"/>
      <dgm:spPr/>
      <dgm:t>
        <a:bodyPr/>
        <a:lstStyle/>
        <a:p>
          <a:r>
            <a:rPr lang="en-US" dirty="0"/>
            <a:t>Use each element of this set as a threshold to assign each observation into Predicted Event and Predicted Non-Event</a:t>
          </a:r>
        </a:p>
      </dgm:t>
    </dgm:pt>
    <dgm:pt modelId="{4C257DE2-C70A-429B-873A-91D17D18E548}" type="parTrans" cxnId="{FF6F1698-56B5-4D5B-9248-FAF5460A4446}">
      <dgm:prSet/>
      <dgm:spPr/>
      <dgm:t>
        <a:bodyPr/>
        <a:lstStyle/>
        <a:p>
          <a:endParaRPr lang="en-US"/>
        </a:p>
      </dgm:t>
    </dgm:pt>
    <dgm:pt modelId="{54F5C499-C5B6-4E7F-B4F6-4ECDE449031A}" type="sibTrans" cxnId="{FF6F1698-56B5-4D5B-9248-FAF5460A4446}">
      <dgm:prSet/>
      <dgm:spPr/>
      <dgm:t>
        <a:bodyPr/>
        <a:lstStyle/>
        <a:p>
          <a:endParaRPr lang="en-US"/>
        </a:p>
      </dgm:t>
    </dgm:pt>
    <dgm:pt modelId="{757CB466-C22D-497B-940C-3D2AE0E92C95}">
      <dgm:prSet phldrT="[Text]"/>
      <dgm:spPr/>
      <dgm:t>
        <a:bodyPr/>
        <a:lstStyle/>
        <a:p>
          <a:r>
            <a:rPr lang="en-US" b="1" dirty="0"/>
            <a:t>Calculate Coordinates</a:t>
          </a:r>
        </a:p>
      </dgm:t>
    </dgm:pt>
    <dgm:pt modelId="{34B97BE7-D5AE-495D-B04B-71F96935475B}" type="parTrans" cxnId="{93D02B8B-6A65-408E-A136-3A9B3456CFE0}">
      <dgm:prSet/>
      <dgm:spPr/>
      <dgm:t>
        <a:bodyPr/>
        <a:lstStyle/>
        <a:p>
          <a:endParaRPr lang="en-US"/>
        </a:p>
      </dgm:t>
    </dgm:pt>
    <dgm:pt modelId="{95E389F1-9528-463A-9D61-9AE843A4206D}" type="sibTrans" cxnId="{93D02B8B-6A65-408E-A136-3A9B3456CFE0}">
      <dgm:prSet/>
      <dgm:spPr/>
      <dgm:t>
        <a:bodyPr/>
        <a:lstStyle/>
        <a:p>
          <a:endParaRPr lang="en-US"/>
        </a:p>
      </dgm:t>
    </dgm:pt>
    <dgm:pt modelId="{2E4C444E-2DBB-431A-A2B7-FF4277B2F940}">
      <dgm:prSet phldrT="[Text]"/>
      <dgm:spPr/>
      <dgm:t>
        <a:bodyPr/>
        <a:lstStyle/>
        <a:p>
          <a:r>
            <a:rPr lang="en-US" dirty="0"/>
            <a:t>Vertical Axis (True Positive Rate): Sensitivity = (D / (C + D))</a:t>
          </a:r>
        </a:p>
      </dgm:t>
    </dgm:pt>
    <dgm:pt modelId="{DEE81EAE-DEE7-40A4-8805-FF89A96B3336}" type="parTrans" cxnId="{D716B3B9-D29D-439B-8504-1B7C0035C691}">
      <dgm:prSet/>
      <dgm:spPr/>
      <dgm:t>
        <a:bodyPr/>
        <a:lstStyle/>
        <a:p>
          <a:endParaRPr lang="en-US"/>
        </a:p>
      </dgm:t>
    </dgm:pt>
    <dgm:pt modelId="{461B35F7-5CF9-4A75-A729-6F399B9BE885}" type="sibTrans" cxnId="{D716B3B9-D29D-439B-8504-1B7C0035C691}">
      <dgm:prSet/>
      <dgm:spPr/>
      <dgm:t>
        <a:bodyPr/>
        <a:lstStyle/>
        <a:p>
          <a:endParaRPr lang="en-US"/>
        </a:p>
      </dgm:t>
    </dgm:pt>
    <dgm:pt modelId="{9557F842-1FCD-43FE-9B3E-1238E9637563}">
      <dgm:prSet phldrT="[Text]"/>
      <dgm:spPr/>
      <dgm:t>
        <a:bodyPr/>
        <a:lstStyle/>
        <a:p>
          <a:r>
            <a:rPr lang="en-US" dirty="0"/>
            <a:t>Horizontal Axis (False Positive Rate): 1 – Specificity = (B / (A + B))</a:t>
          </a:r>
        </a:p>
      </dgm:t>
    </dgm:pt>
    <dgm:pt modelId="{B8E7952F-6142-45F2-BD53-EF224E87EA27}" type="parTrans" cxnId="{E0BD113A-9FE1-4951-A635-19B96F63AF4B}">
      <dgm:prSet/>
      <dgm:spPr/>
      <dgm:t>
        <a:bodyPr/>
        <a:lstStyle/>
        <a:p>
          <a:endParaRPr lang="en-US"/>
        </a:p>
      </dgm:t>
    </dgm:pt>
    <dgm:pt modelId="{FF5B7F1E-653D-4839-BA03-BC500CC73CAB}" type="sibTrans" cxnId="{E0BD113A-9FE1-4951-A635-19B96F63AF4B}">
      <dgm:prSet/>
      <dgm:spPr/>
      <dgm:t>
        <a:bodyPr/>
        <a:lstStyle/>
        <a:p>
          <a:endParaRPr lang="en-US"/>
        </a:p>
      </dgm:t>
    </dgm:pt>
    <dgm:pt modelId="{5F8693F7-F55C-4CD5-AD52-D20DB114BACA}">
      <dgm:prSet/>
      <dgm:spPr/>
      <dgm:t>
        <a:bodyPr/>
        <a:lstStyle/>
        <a:p>
          <a:r>
            <a:rPr lang="en-US" dirty="0"/>
            <a:t>Assign an observation Predicted Event if Predicted Event Probability </a:t>
          </a:r>
          <a:r>
            <a:rPr lang="en-US" dirty="0">
              <a:sym typeface="Symbol MT" panose="05050102010706020507" pitchFamily="18" charset="2"/>
            </a:rPr>
            <a:t></a:t>
          </a:r>
          <a:r>
            <a:rPr lang="en-US" dirty="0"/>
            <a:t> Threshold</a:t>
          </a:r>
        </a:p>
      </dgm:t>
    </dgm:pt>
    <dgm:pt modelId="{F870E235-60C0-4F84-BD08-C122B4ED7F1B}" type="parTrans" cxnId="{0F95C3BB-74E3-43BC-B03B-D852DADFC3E3}">
      <dgm:prSet/>
      <dgm:spPr/>
      <dgm:t>
        <a:bodyPr/>
        <a:lstStyle/>
        <a:p>
          <a:endParaRPr lang="en-US"/>
        </a:p>
      </dgm:t>
    </dgm:pt>
    <dgm:pt modelId="{3ED4E66F-222B-426F-B7B4-83792303B7AE}" type="sibTrans" cxnId="{0F95C3BB-74E3-43BC-B03B-D852DADFC3E3}">
      <dgm:prSet/>
      <dgm:spPr/>
      <dgm:t>
        <a:bodyPr/>
        <a:lstStyle/>
        <a:p>
          <a:endParaRPr lang="en-US"/>
        </a:p>
      </dgm:t>
    </dgm:pt>
    <dgm:pt modelId="{7EEB397F-3C02-4126-9CE8-F2FEC6D54467}" type="pres">
      <dgm:prSet presAssocID="{DB459EB8-6A30-46E2-9AFA-780C29614991}" presName="linearFlow" presStyleCnt="0">
        <dgm:presLayoutVars>
          <dgm:dir/>
          <dgm:animLvl val="lvl"/>
          <dgm:resizeHandles val="exact"/>
        </dgm:presLayoutVars>
      </dgm:prSet>
      <dgm:spPr/>
    </dgm:pt>
    <dgm:pt modelId="{A9F3187E-5443-405F-B451-D65DF65AF13B}" type="pres">
      <dgm:prSet presAssocID="{9875BBEE-EF15-497D-B250-A85915F384E3}" presName="composite" presStyleCnt="0"/>
      <dgm:spPr/>
    </dgm:pt>
    <dgm:pt modelId="{FCEA14E7-FC78-4C73-B4E2-08E050CE1117}" type="pres">
      <dgm:prSet presAssocID="{9875BBEE-EF15-497D-B250-A85915F384E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EA7BF69-0C51-45F1-AD99-72D8000C73FA}" type="pres">
      <dgm:prSet presAssocID="{9875BBEE-EF15-497D-B250-A85915F384E3}" presName="descendantText" presStyleLbl="alignAcc1" presStyleIdx="0" presStyleCnt="3">
        <dgm:presLayoutVars>
          <dgm:bulletEnabled val="1"/>
        </dgm:presLayoutVars>
      </dgm:prSet>
      <dgm:spPr/>
    </dgm:pt>
    <dgm:pt modelId="{8440074A-466C-41F9-8D9E-228793D76833}" type="pres">
      <dgm:prSet presAssocID="{117CF388-A457-4625-84DD-1E1CC68FE002}" presName="sp" presStyleCnt="0"/>
      <dgm:spPr/>
    </dgm:pt>
    <dgm:pt modelId="{A975E3CC-027B-4CD7-B442-FFC40A0A6392}" type="pres">
      <dgm:prSet presAssocID="{F1EB9BEA-2E1D-4FA1-BF1B-6E0E2A3D56BF}" presName="composite" presStyleCnt="0"/>
      <dgm:spPr/>
    </dgm:pt>
    <dgm:pt modelId="{15CD81AD-A11E-46B0-8073-8C16596E33AD}" type="pres">
      <dgm:prSet presAssocID="{F1EB9BEA-2E1D-4FA1-BF1B-6E0E2A3D56B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9BDFA7D-9A7D-4525-8617-8EB8CF087FD3}" type="pres">
      <dgm:prSet presAssocID="{F1EB9BEA-2E1D-4FA1-BF1B-6E0E2A3D56BF}" presName="descendantText" presStyleLbl="alignAcc1" presStyleIdx="1" presStyleCnt="3">
        <dgm:presLayoutVars>
          <dgm:bulletEnabled val="1"/>
        </dgm:presLayoutVars>
      </dgm:prSet>
      <dgm:spPr/>
    </dgm:pt>
    <dgm:pt modelId="{79FF33C2-D666-4B93-9E4E-5C3D2C885CEF}" type="pres">
      <dgm:prSet presAssocID="{67A34C39-5A7D-4447-BB75-19E43D94393B}" presName="sp" presStyleCnt="0"/>
      <dgm:spPr/>
    </dgm:pt>
    <dgm:pt modelId="{B6F4FD4C-037F-40F1-952E-4BAA54A1CF63}" type="pres">
      <dgm:prSet presAssocID="{757CB466-C22D-497B-940C-3D2AE0E92C95}" presName="composite" presStyleCnt="0"/>
      <dgm:spPr/>
    </dgm:pt>
    <dgm:pt modelId="{8857E8E8-1A43-4665-82EF-D61C7B84F4D2}" type="pres">
      <dgm:prSet presAssocID="{757CB466-C22D-497B-940C-3D2AE0E92C9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2CB8017-CAE0-4340-A4FA-3AAC75D3FD9B}" type="pres">
      <dgm:prSet presAssocID="{757CB466-C22D-497B-940C-3D2AE0E92C9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4F7FB0D-DD00-4917-81E8-35A09E11F37F}" srcId="{DB459EB8-6A30-46E2-9AFA-780C29614991}" destId="{9875BBEE-EF15-497D-B250-A85915F384E3}" srcOrd="0" destOrd="0" parTransId="{4E5A9BB8-1D5F-48B6-90BB-C3A12E94DDFF}" sibTransId="{117CF388-A457-4625-84DD-1E1CC68FE002}"/>
    <dgm:cxn modelId="{525DC91B-9EE3-40A8-90C5-48CED0C43EBA}" type="presOf" srcId="{9875BBEE-EF15-497D-B250-A85915F384E3}" destId="{FCEA14E7-FC78-4C73-B4E2-08E050CE1117}" srcOrd="0" destOrd="0" presId="urn:microsoft.com/office/officeart/2005/8/layout/chevron2"/>
    <dgm:cxn modelId="{6313292A-ACD8-4F00-8E4B-C52002D16095}" srcId="{DB459EB8-6A30-46E2-9AFA-780C29614991}" destId="{F1EB9BEA-2E1D-4FA1-BF1B-6E0E2A3D56BF}" srcOrd="1" destOrd="0" parTransId="{26EE4F1F-75C2-4167-A2E9-5BE373C8C72E}" sibTransId="{67A34C39-5A7D-4447-BB75-19E43D94393B}"/>
    <dgm:cxn modelId="{4505F332-6502-4D75-97D9-D8399B307978}" type="presOf" srcId="{F6D7CF4C-2D6C-46D0-899C-7AA8FD2D3ED5}" destId="{CEA7BF69-0C51-45F1-AD99-72D8000C73FA}" srcOrd="0" destOrd="0" presId="urn:microsoft.com/office/officeart/2005/8/layout/chevron2"/>
    <dgm:cxn modelId="{E0BD113A-9FE1-4951-A635-19B96F63AF4B}" srcId="{757CB466-C22D-497B-940C-3D2AE0E92C95}" destId="{9557F842-1FCD-43FE-9B3E-1238E9637563}" srcOrd="1" destOrd="0" parTransId="{B8E7952F-6142-45F2-BD53-EF224E87EA27}" sibTransId="{FF5B7F1E-653D-4839-BA03-BC500CC73CAB}"/>
    <dgm:cxn modelId="{D71B4D3A-9BAC-4C40-9D3A-F608CB60B12E}" type="presOf" srcId="{820DA6CD-1D44-4D95-8C53-C88712A6849C}" destId="{E9BDFA7D-9A7D-4525-8617-8EB8CF087FD3}" srcOrd="0" destOrd="0" presId="urn:microsoft.com/office/officeart/2005/8/layout/chevron2"/>
    <dgm:cxn modelId="{92C4DF5E-E699-4CD6-90B4-43BCF7ADA15D}" type="presOf" srcId="{DB459EB8-6A30-46E2-9AFA-780C29614991}" destId="{7EEB397F-3C02-4126-9CE8-F2FEC6D54467}" srcOrd="0" destOrd="0" presId="urn:microsoft.com/office/officeart/2005/8/layout/chevron2"/>
    <dgm:cxn modelId="{343DAD49-3B30-43E6-99C6-6D557565D0D3}" type="presOf" srcId="{2E4C444E-2DBB-431A-A2B7-FF4277B2F940}" destId="{E2CB8017-CAE0-4340-A4FA-3AAC75D3FD9B}" srcOrd="0" destOrd="0" presId="urn:microsoft.com/office/officeart/2005/8/layout/chevron2"/>
    <dgm:cxn modelId="{AA03F354-2EB0-406A-8146-A645C4DB5044}" type="presOf" srcId="{757CB466-C22D-497B-940C-3D2AE0E92C95}" destId="{8857E8E8-1A43-4665-82EF-D61C7B84F4D2}" srcOrd="0" destOrd="0" presId="urn:microsoft.com/office/officeart/2005/8/layout/chevron2"/>
    <dgm:cxn modelId="{4D81C158-07FD-4AA4-9563-8ACF3D50E311}" type="presOf" srcId="{9557F842-1FCD-43FE-9B3E-1238E9637563}" destId="{E2CB8017-CAE0-4340-A4FA-3AAC75D3FD9B}" srcOrd="0" destOrd="1" presId="urn:microsoft.com/office/officeart/2005/8/layout/chevron2"/>
    <dgm:cxn modelId="{93D02B8B-6A65-408E-A136-3A9B3456CFE0}" srcId="{DB459EB8-6A30-46E2-9AFA-780C29614991}" destId="{757CB466-C22D-497B-940C-3D2AE0E92C95}" srcOrd="2" destOrd="0" parTransId="{34B97BE7-D5AE-495D-B04B-71F96935475B}" sibTransId="{95E389F1-9528-463A-9D61-9AE843A4206D}"/>
    <dgm:cxn modelId="{B7B3878E-A30C-4C77-AEB6-8BBE50717B8D}" type="presOf" srcId="{5F8693F7-F55C-4CD5-AD52-D20DB114BACA}" destId="{E9BDFA7D-9A7D-4525-8617-8EB8CF087FD3}" srcOrd="0" destOrd="1" presId="urn:microsoft.com/office/officeart/2005/8/layout/chevron2"/>
    <dgm:cxn modelId="{FF6F1698-56B5-4D5B-9248-FAF5460A4446}" srcId="{F1EB9BEA-2E1D-4FA1-BF1B-6E0E2A3D56BF}" destId="{820DA6CD-1D44-4D95-8C53-C88712A6849C}" srcOrd="0" destOrd="0" parTransId="{4C257DE2-C70A-429B-873A-91D17D18E548}" sibTransId="{54F5C499-C5B6-4E7F-B4F6-4ECDE449031A}"/>
    <dgm:cxn modelId="{DFDD31A4-97DF-46B4-AF93-49BEA8FC353A}" srcId="{9875BBEE-EF15-497D-B250-A85915F384E3}" destId="{F6D7CF4C-2D6C-46D0-899C-7AA8FD2D3ED5}" srcOrd="0" destOrd="0" parTransId="{EF1022D6-A983-4398-85C2-AFCE92D1E1E0}" sibTransId="{195D3A81-569B-45B5-B24D-C6A374626866}"/>
    <dgm:cxn modelId="{D716B3B9-D29D-439B-8504-1B7C0035C691}" srcId="{757CB466-C22D-497B-940C-3D2AE0E92C95}" destId="{2E4C444E-2DBB-431A-A2B7-FF4277B2F940}" srcOrd="0" destOrd="0" parTransId="{DEE81EAE-DEE7-40A4-8805-FF89A96B3336}" sibTransId="{461B35F7-5CF9-4A75-A729-6F399B9BE885}"/>
    <dgm:cxn modelId="{0F95C3BB-74E3-43BC-B03B-D852DADFC3E3}" srcId="{F1EB9BEA-2E1D-4FA1-BF1B-6E0E2A3D56BF}" destId="{5F8693F7-F55C-4CD5-AD52-D20DB114BACA}" srcOrd="1" destOrd="0" parTransId="{F870E235-60C0-4F84-BD08-C122B4ED7F1B}" sibTransId="{3ED4E66F-222B-426F-B7B4-83792303B7AE}"/>
    <dgm:cxn modelId="{9FF1F3FA-1AD8-48DB-AD92-7129C980C1F9}" type="presOf" srcId="{F1EB9BEA-2E1D-4FA1-BF1B-6E0E2A3D56BF}" destId="{15CD81AD-A11E-46B0-8073-8C16596E33AD}" srcOrd="0" destOrd="0" presId="urn:microsoft.com/office/officeart/2005/8/layout/chevron2"/>
    <dgm:cxn modelId="{5691A4A2-A0E3-4CB5-9434-A6A8DBC60649}" type="presParOf" srcId="{7EEB397F-3C02-4126-9CE8-F2FEC6D54467}" destId="{A9F3187E-5443-405F-B451-D65DF65AF13B}" srcOrd="0" destOrd="0" presId="urn:microsoft.com/office/officeart/2005/8/layout/chevron2"/>
    <dgm:cxn modelId="{6709D72D-71FE-4563-BC63-0911D184D4A1}" type="presParOf" srcId="{A9F3187E-5443-405F-B451-D65DF65AF13B}" destId="{FCEA14E7-FC78-4C73-B4E2-08E050CE1117}" srcOrd="0" destOrd="0" presId="urn:microsoft.com/office/officeart/2005/8/layout/chevron2"/>
    <dgm:cxn modelId="{F7E0B6A3-3CD9-4C35-8CFD-FE6632365673}" type="presParOf" srcId="{A9F3187E-5443-405F-B451-D65DF65AF13B}" destId="{CEA7BF69-0C51-45F1-AD99-72D8000C73FA}" srcOrd="1" destOrd="0" presId="urn:microsoft.com/office/officeart/2005/8/layout/chevron2"/>
    <dgm:cxn modelId="{67E16409-DB38-46C4-88B9-76BBE3C3E411}" type="presParOf" srcId="{7EEB397F-3C02-4126-9CE8-F2FEC6D54467}" destId="{8440074A-466C-41F9-8D9E-228793D76833}" srcOrd="1" destOrd="0" presId="urn:microsoft.com/office/officeart/2005/8/layout/chevron2"/>
    <dgm:cxn modelId="{7F43A0D4-157B-4366-A315-9FCB286CD05E}" type="presParOf" srcId="{7EEB397F-3C02-4126-9CE8-F2FEC6D54467}" destId="{A975E3CC-027B-4CD7-B442-FFC40A0A6392}" srcOrd="2" destOrd="0" presId="urn:microsoft.com/office/officeart/2005/8/layout/chevron2"/>
    <dgm:cxn modelId="{D23652ED-DF30-43B3-B0FE-D27FE402C11A}" type="presParOf" srcId="{A975E3CC-027B-4CD7-B442-FFC40A0A6392}" destId="{15CD81AD-A11E-46B0-8073-8C16596E33AD}" srcOrd="0" destOrd="0" presId="urn:microsoft.com/office/officeart/2005/8/layout/chevron2"/>
    <dgm:cxn modelId="{67EED3DB-C4BF-4B7E-A5F7-7D0AEB706D39}" type="presParOf" srcId="{A975E3CC-027B-4CD7-B442-FFC40A0A6392}" destId="{E9BDFA7D-9A7D-4525-8617-8EB8CF087FD3}" srcOrd="1" destOrd="0" presId="urn:microsoft.com/office/officeart/2005/8/layout/chevron2"/>
    <dgm:cxn modelId="{4B15D6CD-8346-437E-AC43-4DC738E66173}" type="presParOf" srcId="{7EEB397F-3C02-4126-9CE8-F2FEC6D54467}" destId="{79FF33C2-D666-4B93-9E4E-5C3D2C885CEF}" srcOrd="3" destOrd="0" presId="urn:microsoft.com/office/officeart/2005/8/layout/chevron2"/>
    <dgm:cxn modelId="{8C3EBA38-72B7-4E34-8651-E25B87EAC4C8}" type="presParOf" srcId="{7EEB397F-3C02-4126-9CE8-F2FEC6D54467}" destId="{B6F4FD4C-037F-40F1-952E-4BAA54A1CF63}" srcOrd="4" destOrd="0" presId="urn:microsoft.com/office/officeart/2005/8/layout/chevron2"/>
    <dgm:cxn modelId="{B0899573-F894-48C2-81F6-EAF22D858469}" type="presParOf" srcId="{B6F4FD4C-037F-40F1-952E-4BAA54A1CF63}" destId="{8857E8E8-1A43-4665-82EF-D61C7B84F4D2}" srcOrd="0" destOrd="0" presId="urn:microsoft.com/office/officeart/2005/8/layout/chevron2"/>
    <dgm:cxn modelId="{75216090-53C1-4362-9260-70C0307FA502}" type="presParOf" srcId="{B6F4FD4C-037F-40F1-952E-4BAA54A1CF63}" destId="{E2CB8017-CAE0-4340-A4FA-3AAC75D3FD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1CF377-A89D-4A75-BBD0-964875CF19D0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BE67DAB7-CF45-46BC-A761-28011D218F44}">
      <dgm:prSet phldrT="[Text]"/>
      <dgm:spPr/>
      <dgm:t>
        <a:bodyPr/>
        <a:lstStyle/>
        <a:p>
          <a:r>
            <a:rPr lang="en-US" dirty="0"/>
            <a:t>Q: Can the ROC chart help us determine the probability cutoff?</a:t>
          </a:r>
        </a:p>
      </dgm:t>
    </dgm:pt>
    <dgm:pt modelId="{B34FDD9F-6A6B-4C0A-8984-FB554E442976}" type="parTrans" cxnId="{F0732FB9-C6AC-4265-ACCF-4A7F1C35DE72}">
      <dgm:prSet/>
      <dgm:spPr/>
      <dgm:t>
        <a:bodyPr/>
        <a:lstStyle/>
        <a:p>
          <a:endParaRPr lang="en-US"/>
        </a:p>
      </dgm:t>
    </dgm:pt>
    <dgm:pt modelId="{F41D5E03-681D-4117-990F-12C9B0AB6F2F}" type="sibTrans" cxnId="{F0732FB9-C6AC-4265-ACCF-4A7F1C35DE72}">
      <dgm:prSet/>
      <dgm:spPr/>
      <dgm:t>
        <a:bodyPr/>
        <a:lstStyle/>
        <a:p>
          <a:endParaRPr lang="en-US"/>
        </a:p>
      </dgm:t>
    </dgm:pt>
    <dgm:pt modelId="{B0EB7EC6-96C6-45ED-B1D6-61B0FBDC238E}">
      <dgm:prSet phldrT="[Text]"/>
      <dgm:spPr/>
      <dgm:t>
        <a:bodyPr/>
        <a:lstStyle/>
        <a:p>
          <a:r>
            <a:rPr lang="en-US" b="1" dirty="0"/>
            <a:t>Plot</a:t>
          </a:r>
          <a:r>
            <a:rPr lang="en-US" dirty="0"/>
            <a:t> True Positive Rate and False Positive Rate versus Threshold</a:t>
          </a:r>
        </a:p>
      </dgm:t>
    </dgm:pt>
    <dgm:pt modelId="{5B71476C-80A5-4BDB-B9F6-91B230BA3425}" type="parTrans" cxnId="{BED1E94D-ED8A-4F95-9A6A-B5B1A868E2DB}">
      <dgm:prSet/>
      <dgm:spPr/>
      <dgm:t>
        <a:bodyPr/>
        <a:lstStyle/>
        <a:p>
          <a:endParaRPr lang="en-US"/>
        </a:p>
      </dgm:t>
    </dgm:pt>
    <dgm:pt modelId="{4A31A0DD-B55A-4967-8244-F62A74CC72D8}" type="sibTrans" cxnId="{BED1E94D-ED8A-4F95-9A6A-B5B1A868E2DB}">
      <dgm:prSet/>
      <dgm:spPr/>
      <dgm:t>
        <a:bodyPr/>
        <a:lstStyle/>
        <a:p>
          <a:endParaRPr lang="en-US"/>
        </a:p>
      </dgm:t>
    </dgm:pt>
    <dgm:pt modelId="{B425A514-6887-43D5-A585-233A7B87D427}">
      <dgm:prSet/>
      <dgm:spPr/>
      <dgm:t>
        <a:bodyPr/>
        <a:lstStyle/>
        <a:p>
          <a:r>
            <a:rPr lang="en-US" b="1" dirty="0"/>
            <a:t>Identify</a:t>
          </a:r>
          <a:r>
            <a:rPr lang="en-US" dirty="0"/>
            <a:t> the Threshold where the biggest gap between the two curves occur</a:t>
          </a:r>
        </a:p>
      </dgm:t>
    </dgm:pt>
    <dgm:pt modelId="{64867993-6E03-4912-AC64-8B36F228BDA3}" type="parTrans" cxnId="{AD0A23E1-45B6-4484-BCCF-DEEA0555725C}">
      <dgm:prSet/>
      <dgm:spPr/>
    </dgm:pt>
    <dgm:pt modelId="{789A1FCC-E7D1-4C7D-846B-326575F0B746}" type="sibTrans" cxnId="{AD0A23E1-45B6-4484-BCCF-DEEA0555725C}">
      <dgm:prSet/>
      <dgm:spPr/>
    </dgm:pt>
    <dgm:pt modelId="{CE57F050-281A-4662-95A7-FDC0F6CF06EB}" type="pres">
      <dgm:prSet presAssocID="{BA1CF377-A89D-4A75-BBD0-964875CF19D0}" presName="CompostProcess" presStyleCnt="0">
        <dgm:presLayoutVars>
          <dgm:dir/>
          <dgm:resizeHandles val="exact"/>
        </dgm:presLayoutVars>
      </dgm:prSet>
      <dgm:spPr/>
    </dgm:pt>
    <dgm:pt modelId="{83088DA2-7F54-4562-8062-E76C1AED1224}" type="pres">
      <dgm:prSet presAssocID="{BA1CF377-A89D-4A75-BBD0-964875CF19D0}" presName="arrow" presStyleLbl="bgShp" presStyleIdx="0" presStyleCnt="1" custScaleX="117647"/>
      <dgm:spPr/>
    </dgm:pt>
    <dgm:pt modelId="{980478C7-B14E-453D-AD34-E5F9519B3344}" type="pres">
      <dgm:prSet presAssocID="{BA1CF377-A89D-4A75-BBD0-964875CF19D0}" presName="linearProcess" presStyleCnt="0"/>
      <dgm:spPr/>
    </dgm:pt>
    <dgm:pt modelId="{CD30ABBE-06B9-4D3A-A7DF-F7057131BBD8}" type="pres">
      <dgm:prSet presAssocID="{BE67DAB7-CF45-46BC-A761-28011D218F44}" presName="textNode" presStyleLbl="node1" presStyleIdx="0" presStyleCnt="3">
        <dgm:presLayoutVars>
          <dgm:bulletEnabled val="1"/>
        </dgm:presLayoutVars>
      </dgm:prSet>
      <dgm:spPr/>
    </dgm:pt>
    <dgm:pt modelId="{0DF4B6FF-D0F4-4D2D-AD42-8B510D8AA9D5}" type="pres">
      <dgm:prSet presAssocID="{F41D5E03-681D-4117-990F-12C9B0AB6F2F}" presName="sibTrans" presStyleCnt="0"/>
      <dgm:spPr/>
    </dgm:pt>
    <dgm:pt modelId="{44F77B2F-1E41-48E8-8A58-91DA10B7968D}" type="pres">
      <dgm:prSet presAssocID="{B0EB7EC6-96C6-45ED-B1D6-61B0FBDC238E}" presName="textNode" presStyleLbl="node1" presStyleIdx="1" presStyleCnt="3">
        <dgm:presLayoutVars>
          <dgm:bulletEnabled val="1"/>
        </dgm:presLayoutVars>
      </dgm:prSet>
      <dgm:spPr/>
    </dgm:pt>
    <dgm:pt modelId="{D49688D3-B120-4737-BF85-54F4A72DB4BC}" type="pres">
      <dgm:prSet presAssocID="{4A31A0DD-B55A-4967-8244-F62A74CC72D8}" presName="sibTrans" presStyleCnt="0"/>
      <dgm:spPr/>
    </dgm:pt>
    <dgm:pt modelId="{9DAC0E7A-1DE5-443B-9980-71E623C2B24D}" type="pres">
      <dgm:prSet presAssocID="{B425A514-6887-43D5-A585-233A7B87D42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E9E9A0D-E95A-4945-89DE-49EEB21F682F}" type="presOf" srcId="{BA1CF377-A89D-4A75-BBD0-964875CF19D0}" destId="{CE57F050-281A-4662-95A7-FDC0F6CF06EB}" srcOrd="0" destOrd="0" presId="urn:microsoft.com/office/officeart/2005/8/layout/hProcess9"/>
    <dgm:cxn modelId="{FBDBCF16-7CAC-42CE-BA23-F5643961F580}" type="presOf" srcId="{B0EB7EC6-96C6-45ED-B1D6-61B0FBDC238E}" destId="{44F77B2F-1E41-48E8-8A58-91DA10B7968D}" srcOrd="0" destOrd="0" presId="urn:microsoft.com/office/officeart/2005/8/layout/hProcess9"/>
    <dgm:cxn modelId="{8C7C1469-2CAD-4C82-B88B-97FCFAD66694}" type="presOf" srcId="{B425A514-6887-43D5-A585-233A7B87D427}" destId="{9DAC0E7A-1DE5-443B-9980-71E623C2B24D}" srcOrd="0" destOrd="0" presId="urn:microsoft.com/office/officeart/2005/8/layout/hProcess9"/>
    <dgm:cxn modelId="{2BB17E6C-1E33-473F-9B39-C5CF6B926A78}" type="presOf" srcId="{BE67DAB7-CF45-46BC-A761-28011D218F44}" destId="{CD30ABBE-06B9-4D3A-A7DF-F7057131BBD8}" srcOrd="0" destOrd="0" presId="urn:microsoft.com/office/officeart/2005/8/layout/hProcess9"/>
    <dgm:cxn modelId="{BED1E94D-ED8A-4F95-9A6A-B5B1A868E2DB}" srcId="{BA1CF377-A89D-4A75-BBD0-964875CF19D0}" destId="{B0EB7EC6-96C6-45ED-B1D6-61B0FBDC238E}" srcOrd="1" destOrd="0" parTransId="{5B71476C-80A5-4BDB-B9F6-91B230BA3425}" sibTransId="{4A31A0DD-B55A-4967-8244-F62A74CC72D8}"/>
    <dgm:cxn modelId="{F0732FB9-C6AC-4265-ACCF-4A7F1C35DE72}" srcId="{BA1CF377-A89D-4A75-BBD0-964875CF19D0}" destId="{BE67DAB7-CF45-46BC-A761-28011D218F44}" srcOrd="0" destOrd="0" parTransId="{B34FDD9F-6A6B-4C0A-8984-FB554E442976}" sibTransId="{F41D5E03-681D-4117-990F-12C9B0AB6F2F}"/>
    <dgm:cxn modelId="{AD0A23E1-45B6-4484-BCCF-DEEA0555725C}" srcId="{BA1CF377-A89D-4A75-BBD0-964875CF19D0}" destId="{B425A514-6887-43D5-A585-233A7B87D427}" srcOrd="2" destOrd="0" parTransId="{64867993-6E03-4912-AC64-8B36F228BDA3}" sibTransId="{789A1FCC-E7D1-4C7D-846B-326575F0B746}"/>
    <dgm:cxn modelId="{EC332533-7C8C-412B-99B0-70FA05408FA3}" type="presParOf" srcId="{CE57F050-281A-4662-95A7-FDC0F6CF06EB}" destId="{83088DA2-7F54-4562-8062-E76C1AED1224}" srcOrd="0" destOrd="0" presId="urn:microsoft.com/office/officeart/2005/8/layout/hProcess9"/>
    <dgm:cxn modelId="{895F587E-8CB7-4D0A-9B0B-7CFD609EF280}" type="presParOf" srcId="{CE57F050-281A-4662-95A7-FDC0F6CF06EB}" destId="{980478C7-B14E-453D-AD34-E5F9519B3344}" srcOrd="1" destOrd="0" presId="urn:microsoft.com/office/officeart/2005/8/layout/hProcess9"/>
    <dgm:cxn modelId="{7BA7B39B-0720-46BB-9F1F-ABC7482A6C67}" type="presParOf" srcId="{980478C7-B14E-453D-AD34-E5F9519B3344}" destId="{CD30ABBE-06B9-4D3A-A7DF-F7057131BBD8}" srcOrd="0" destOrd="0" presId="urn:microsoft.com/office/officeart/2005/8/layout/hProcess9"/>
    <dgm:cxn modelId="{E3A2E4DC-D43D-4D94-964E-5FB7C23D059E}" type="presParOf" srcId="{980478C7-B14E-453D-AD34-E5F9519B3344}" destId="{0DF4B6FF-D0F4-4D2D-AD42-8B510D8AA9D5}" srcOrd="1" destOrd="0" presId="urn:microsoft.com/office/officeart/2005/8/layout/hProcess9"/>
    <dgm:cxn modelId="{9EC7FCB6-7A32-4705-9367-0C7711C61F5A}" type="presParOf" srcId="{980478C7-B14E-453D-AD34-E5F9519B3344}" destId="{44F77B2F-1E41-48E8-8A58-91DA10B7968D}" srcOrd="2" destOrd="0" presId="urn:microsoft.com/office/officeart/2005/8/layout/hProcess9"/>
    <dgm:cxn modelId="{A6A4F070-C677-4929-82ED-2C9284DDED44}" type="presParOf" srcId="{980478C7-B14E-453D-AD34-E5F9519B3344}" destId="{D49688D3-B120-4737-BF85-54F4A72DB4BC}" srcOrd="3" destOrd="0" presId="urn:microsoft.com/office/officeart/2005/8/layout/hProcess9"/>
    <dgm:cxn modelId="{01A08CB7-C08B-4EA0-B49E-8F2476F45A33}" type="presParOf" srcId="{980478C7-B14E-453D-AD34-E5F9519B3344}" destId="{9DAC0E7A-1DE5-443B-9980-71E623C2B24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54FC9E-EEAD-49A5-80F9-26E2C8C66813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9BBF496-28E4-4215-AE21-CB535BEDB441}">
      <dgm:prSet phldrT="[Text]"/>
      <dgm:spPr/>
      <dgm:t>
        <a:bodyPr/>
        <a:lstStyle/>
        <a:p>
          <a:r>
            <a:rPr lang="en-US" dirty="0"/>
            <a:t>1. Start from the original data</a:t>
          </a:r>
        </a:p>
      </dgm:t>
    </dgm:pt>
    <dgm:pt modelId="{E20E8C26-2B04-4E52-8F79-D1BA44B93D90}" type="parTrans" cxnId="{5C50A287-E8F3-4227-9A2B-E070F3EA4CBB}">
      <dgm:prSet/>
      <dgm:spPr/>
      <dgm:t>
        <a:bodyPr/>
        <a:lstStyle/>
        <a:p>
          <a:endParaRPr lang="en-US"/>
        </a:p>
      </dgm:t>
    </dgm:pt>
    <dgm:pt modelId="{F4EA4C1A-61D1-4FDB-9FBA-F01D40E57B41}" type="sibTrans" cxnId="{5C50A287-E8F3-4227-9A2B-E070F3EA4CBB}">
      <dgm:prSet/>
      <dgm:spPr/>
      <dgm:t>
        <a:bodyPr/>
        <a:lstStyle/>
        <a:p>
          <a:endParaRPr lang="en-US"/>
        </a:p>
      </dgm:t>
    </dgm:pt>
    <dgm:pt modelId="{BB88D62A-ADD6-4A43-8652-509A7DF86AE1}">
      <dgm:prSet phldrT="[Text]"/>
      <dgm:spPr/>
      <dgm:t>
        <a:bodyPr/>
        <a:lstStyle/>
        <a:p>
          <a:r>
            <a:rPr lang="en-US" dirty="0"/>
            <a:t>4. On same or compatible machine</a:t>
          </a:r>
        </a:p>
      </dgm:t>
    </dgm:pt>
    <dgm:pt modelId="{8EE44D59-BB4A-4B35-BC77-2BD9A8F8E46A}" type="parTrans" cxnId="{17477C2D-4185-4A8D-9031-0283540CD80E}">
      <dgm:prSet/>
      <dgm:spPr/>
      <dgm:t>
        <a:bodyPr/>
        <a:lstStyle/>
        <a:p>
          <a:endParaRPr lang="en-US"/>
        </a:p>
      </dgm:t>
    </dgm:pt>
    <dgm:pt modelId="{52F93B81-F32D-41D1-8E87-11A128D7734B}" type="sibTrans" cxnId="{17477C2D-4185-4A8D-9031-0283540CD80E}">
      <dgm:prSet/>
      <dgm:spPr/>
      <dgm:t>
        <a:bodyPr/>
        <a:lstStyle/>
        <a:p>
          <a:endParaRPr lang="en-US"/>
        </a:p>
      </dgm:t>
    </dgm:pt>
    <dgm:pt modelId="{C9FFC82B-84FE-473D-B501-10A592059088}">
      <dgm:prSet phldrT="[Text]"/>
      <dgm:spPr/>
      <dgm:t>
        <a:bodyPr/>
        <a:lstStyle/>
        <a:p>
          <a:r>
            <a:rPr lang="en-US" dirty="0"/>
            <a:t>5. Reproduce the same results and conclusions</a:t>
          </a:r>
        </a:p>
      </dgm:t>
    </dgm:pt>
    <dgm:pt modelId="{BE0BF754-942C-480C-8C2C-C8466187AAAE}" type="parTrans" cxnId="{CC2C24DC-2A14-4A4A-976C-5EFD3AB6DDA1}">
      <dgm:prSet/>
      <dgm:spPr/>
      <dgm:t>
        <a:bodyPr/>
        <a:lstStyle/>
        <a:p>
          <a:endParaRPr lang="en-US"/>
        </a:p>
      </dgm:t>
    </dgm:pt>
    <dgm:pt modelId="{366A71FA-7906-4345-8417-5ECA0B134734}" type="sibTrans" cxnId="{CC2C24DC-2A14-4A4A-976C-5EFD3AB6DDA1}">
      <dgm:prSet/>
      <dgm:spPr/>
      <dgm:t>
        <a:bodyPr/>
        <a:lstStyle/>
        <a:p>
          <a:endParaRPr lang="en-US"/>
        </a:p>
      </dgm:t>
    </dgm:pt>
    <dgm:pt modelId="{BE406445-A58F-457F-AE10-E92F44E355EB}">
      <dgm:prSet phldrT="[Text]"/>
      <dgm:spPr/>
      <dgm:t>
        <a:bodyPr/>
        <a:lstStyle/>
        <a:p>
          <a:r>
            <a:rPr lang="en-US" dirty="0"/>
            <a:t>2. Use the same algorithms</a:t>
          </a:r>
        </a:p>
      </dgm:t>
    </dgm:pt>
    <dgm:pt modelId="{85B4CBDE-65DC-44C8-B6A0-8576B032B900}" type="parTrans" cxnId="{6947FA52-82B0-4976-86F1-C5A0BDCCB935}">
      <dgm:prSet/>
      <dgm:spPr/>
      <dgm:t>
        <a:bodyPr/>
        <a:lstStyle/>
        <a:p>
          <a:endParaRPr lang="en-US"/>
        </a:p>
      </dgm:t>
    </dgm:pt>
    <dgm:pt modelId="{C31CC590-6954-4392-99DB-C2BD6F3E6BBF}" type="sibTrans" cxnId="{6947FA52-82B0-4976-86F1-C5A0BDCCB935}">
      <dgm:prSet/>
      <dgm:spPr/>
      <dgm:t>
        <a:bodyPr/>
        <a:lstStyle/>
        <a:p>
          <a:endParaRPr lang="en-US"/>
        </a:p>
      </dgm:t>
    </dgm:pt>
    <dgm:pt modelId="{6C91C76E-55D8-4BFE-8B88-F642648BC491}">
      <dgm:prSet phldrT="[Text]"/>
      <dgm:spPr/>
      <dgm:t>
        <a:bodyPr/>
        <a:lstStyle/>
        <a:p>
          <a:r>
            <a:rPr lang="en-US" dirty="0"/>
            <a:t>3. Execute the same tasks</a:t>
          </a:r>
        </a:p>
      </dgm:t>
    </dgm:pt>
    <dgm:pt modelId="{F79DE952-8807-44B4-95AF-3AF598A18D46}" type="parTrans" cxnId="{1F7FA84E-0147-40EE-9CEE-CE3E13D31596}">
      <dgm:prSet/>
      <dgm:spPr/>
      <dgm:t>
        <a:bodyPr/>
        <a:lstStyle/>
        <a:p>
          <a:endParaRPr lang="en-US"/>
        </a:p>
      </dgm:t>
    </dgm:pt>
    <dgm:pt modelId="{D7179000-2087-40F7-884F-9546B1A2135D}" type="sibTrans" cxnId="{1F7FA84E-0147-40EE-9CEE-CE3E13D31596}">
      <dgm:prSet/>
      <dgm:spPr/>
      <dgm:t>
        <a:bodyPr/>
        <a:lstStyle/>
        <a:p>
          <a:endParaRPr lang="en-US"/>
        </a:p>
      </dgm:t>
    </dgm:pt>
    <dgm:pt modelId="{C80658B9-307B-4693-B4B5-7245E105875F}" type="pres">
      <dgm:prSet presAssocID="{9C54FC9E-EEAD-49A5-80F9-26E2C8C66813}" presName="outerComposite" presStyleCnt="0">
        <dgm:presLayoutVars>
          <dgm:chMax val="5"/>
          <dgm:dir/>
          <dgm:resizeHandles val="exact"/>
        </dgm:presLayoutVars>
      </dgm:prSet>
      <dgm:spPr/>
    </dgm:pt>
    <dgm:pt modelId="{AA7CE998-7063-4168-B6C0-9292D02632BC}" type="pres">
      <dgm:prSet presAssocID="{9C54FC9E-EEAD-49A5-80F9-26E2C8C66813}" presName="dummyMaxCanvas" presStyleCnt="0">
        <dgm:presLayoutVars/>
      </dgm:prSet>
      <dgm:spPr/>
    </dgm:pt>
    <dgm:pt modelId="{F566A343-82E1-45C6-B9D4-A7EF81B8F4C7}" type="pres">
      <dgm:prSet presAssocID="{9C54FC9E-EEAD-49A5-80F9-26E2C8C66813}" presName="FiveNodes_1" presStyleLbl="node1" presStyleIdx="0" presStyleCnt="5">
        <dgm:presLayoutVars>
          <dgm:bulletEnabled val="1"/>
        </dgm:presLayoutVars>
      </dgm:prSet>
      <dgm:spPr/>
    </dgm:pt>
    <dgm:pt modelId="{9CFE1757-07F8-48E0-AFA7-42E4044B0D8D}" type="pres">
      <dgm:prSet presAssocID="{9C54FC9E-EEAD-49A5-80F9-26E2C8C66813}" presName="FiveNodes_2" presStyleLbl="node1" presStyleIdx="1" presStyleCnt="5">
        <dgm:presLayoutVars>
          <dgm:bulletEnabled val="1"/>
        </dgm:presLayoutVars>
      </dgm:prSet>
      <dgm:spPr/>
    </dgm:pt>
    <dgm:pt modelId="{D717CF7D-E9D6-405D-B539-519BD5D56E8B}" type="pres">
      <dgm:prSet presAssocID="{9C54FC9E-EEAD-49A5-80F9-26E2C8C66813}" presName="FiveNodes_3" presStyleLbl="node1" presStyleIdx="2" presStyleCnt="5">
        <dgm:presLayoutVars>
          <dgm:bulletEnabled val="1"/>
        </dgm:presLayoutVars>
      </dgm:prSet>
      <dgm:spPr/>
    </dgm:pt>
    <dgm:pt modelId="{49744FA7-F162-407E-80E9-B97B9C2897AA}" type="pres">
      <dgm:prSet presAssocID="{9C54FC9E-EEAD-49A5-80F9-26E2C8C66813}" presName="FiveNodes_4" presStyleLbl="node1" presStyleIdx="3" presStyleCnt="5">
        <dgm:presLayoutVars>
          <dgm:bulletEnabled val="1"/>
        </dgm:presLayoutVars>
      </dgm:prSet>
      <dgm:spPr/>
    </dgm:pt>
    <dgm:pt modelId="{26571E79-1B99-45E8-98CB-810A5F5C4767}" type="pres">
      <dgm:prSet presAssocID="{9C54FC9E-EEAD-49A5-80F9-26E2C8C66813}" presName="FiveNodes_5" presStyleLbl="node1" presStyleIdx="4" presStyleCnt="5">
        <dgm:presLayoutVars>
          <dgm:bulletEnabled val="1"/>
        </dgm:presLayoutVars>
      </dgm:prSet>
      <dgm:spPr/>
    </dgm:pt>
    <dgm:pt modelId="{CE8D6365-FDD0-4606-AE28-9A91FF808720}" type="pres">
      <dgm:prSet presAssocID="{9C54FC9E-EEAD-49A5-80F9-26E2C8C66813}" presName="FiveConn_1-2" presStyleLbl="fgAccFollowNode1" presStyleIdx="0" presStyleCnt="4">
        <dgm:presLayoutVars>
          <dgm:bulletEnabled val="1"/>
        </dgm:presLayoutVars>
      </dgm:prSet>
      <dgm:spPr/>
    </dgm:pt>
    <dgm:pt modelId="{1C3D143D-9230-41F9-91EA-A5485AA5DE85}" type="pres">
      <dgm:prSet presAssocID="{9C54FC9E-EEAD-49A5-80F9-26E2C8C66813}" presName="FiveConn_2-3" presStyleLbl="fgAccFollowNode1" presStyleIdx="1" presStyleCnt="4">
        <dgm:presLayoutVars>
          <dgm:bulletEnabled val="1"/>
        </dgm:presLayoutVars>
      </dgm:prSet>
      <dgm:spPr/>
    </dgm:pt>
    <dgm:pt modelId="{10401334-65C4-42A1-8C8E-D40BE2AC0101}" type="pres">
      <dgm:prSet presAssocID="{9C54FC9E-EEAD-49A5-80F9-26E2C8C66813}" presName="FiveConn_3-4" presStyleLbl="fgAccFollowNode1" presStyleIdx="2" presStyleCnt="4">
        <dgm:presLayoutVars>
          <dgm:bulletEnabled val="1"/>
        </dgm:presLayoutVars>
      </dgm:prSet>
      <dgm:spPr/>
    </dgm:pt>
    <dgm:pt modelId="{B5D63DFB-2565-4D46-B04B-765E06AE7533}" type="pres">
      <dgm:prSet presAssocID="{9C54FC9E-EEAD-49A5-80F9-26E2C8C66813}" presName="FiveConn_4-5" presStyleLbl="fgAccFollowNode1" presStyleIdx="3" presStyleCnt="4">
        <dgm:presLayoutVars>
          <dgm:bulletEnabled val="1"/>
        </dgm:presLayoutVars>
      </dgm:prSet>
      <dgm:spPr/>
    </dgm:pt>
    <dgm:pt modelId="{445C287C-9347-4A39-B2B4-AE353A11A351}" type="pres">
      <dgm:prSet presAssocID="{9C54FC9E-EEAD-49A5-80F9-26E2C8C66813}" presName="FiveNodes_1_text" presStyleLbl="node1" presStyleIdx="4" presStyleCnt="5">
        <dgm:presLayoutVars>
          <dgm:bulletEnabled val="1"/>
        </dgm:presLayoutVars>
      </dgm:prSet>
      <dgm:spPr/>
    </dgm:pt>
    <dgm:pt modelId="{5EDCAD2B-EFF6-4A49-B292-87FDB461A1E8}" type="pres">
      <dgm:prSet presAssocID="{9C54FC9E-EEAD-49A5-80F9-26E2C8C66813}" presName="FiveNodes_2_text" presStyleLbl="node1" presStyleIdx="4" presStyleCnt="5">
        <dgm:presLayoutVars>
          <dgm:bulletEnabled val="1"/>
        </dgm:presLayoutVars>
      </dgm:prSet>
      <dgm:spPr/>
    </dgm:pt>
    <dgm:pt modelId="{DE8A574A-FAAC-4A73-BF92-BDDE94F61F98}" type="pres">
      <dgm:prSet presAssocID="{9C54FC9E-EEAD-49A5-80F9-26E2C8C66813}" presName="FiveNodes_3_text" presStyleLbl="node1" presStyleIdx="4" presStyleCnt="5">
        <dgm:presLayoutVars>
          <dgm:bulletEnabled val="1"/>
        </dgm:presLayoutVars>
      </dgm:prSet>
      <dgm:spPr/>
    </dgm:pt>
    <dgm:pt modelId="{BA95DA6E-62FE-4AC5-82EF-45112506A422}" type="pres">
      <dgm:prSet presAssocID="{9C54FC9E-EEAD-49A5-80F9-26E2C8C66813}" presName="FiveNodes_4_text" presStyleLbl="node1" presStyleIdx="4" presStyleCnt="5">
        <dgm:presLayoutVars>
          <dgm:bulletEnabled val="1"/>
        </dgm:presLayoutVars>
      </dgm:prSet>
      <dgm:spPr/>
    </dgm:pt>
    <dgm:pt modelId="{CC200AB2-6C06-4FE0-8B6C-369F16BDA130}" type="pres">
      <dgm:prSet presAssocID="{9C54FC9E-EEAD-49A5-80F9-26E2C8C6681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3860719-EC1C-4B16-B4F3-C1C1231AC6F8}" type="presOf" srcId="{BB88D62A-ADD6-4A43-8652-509A7DF86AE1}" destId="{49744FA7-F162-407E-80E9-B97B9C2897AA}" srcOrd="0" destOrd="0" presId="urn:microsoft.com/office/officeart/2005/8/layout/vProcess5"/>
    <dgm:cxn modelId="{E7825E1C-4E90-416C-BE76-F22AD6C7887A}" type="presOf" srcId="{49BBF496-28E4-4215-AE21-CB535BEDB441}" destId="{F566A343-82E1-45C6-B9D4-A7EF81B8F4C7}" srcOrd="0" destOrd="0" presId="urn:microsoft.com/office/officeart/2005/8/layout/vProcess5"/>
    <dgm:cxn modelId="{43616E27-9AF1-4716-A78B-443120F077F3}" type="presOf" srcId="{D7179000-2087-40F7-884F-9546B1A2135D}" destId="{10401334-65C4-42A1-8C8E-D40BE2AC0101}" srcOrd="0" destOrd="0" presId="urn:microsoft.com/office/officeart/2005/8/layout/vProcess5"/>
    <dgm:cxn modelId="{17477C2D-4185-4A8D-9031-0283540CD80E}" srcId="{9C54FC9E-EEAD-49A5-80F9-26E2C8C66813}" destId="{BB88D62A-ADD6-4A43-8652-509A7DF86AE1}" srcOrd="3" destOrd="0" parTransId="{8EE44D59-BB4A-4B35-BC77-2BD9A8F8E46A}" sibTransId="{52F93B81-F32D-41D1-8E87-11A128D7734B}"/>
    <dgm:cxn modelId="{DA8D3464-EA95-4F61-AE42-DF1286B99CE5}" type="presOf" srcId="{49BBF496-28E4-4215-AE21-CB535BEDB441}" destId="{445C287C-9347-4A39-B2B4-AE353A11A351}" srcOrd="1" destOrd="0" presId="urn:microsoft.com/office/officeart/2005/8/layout/vProcess5"/>
    <dgm:cxn modelId="{1F7FA84E-0147-40EE-9CEE-CE3E13D31596}" srcId="{9C54FC9E-EEAD-49A5-80F9-26E2C8C66813}" destId="{6C91C76E-55D8-4BFE-8B88-F642648BC491}" srcOrd="2" destOrd="0" parTransId="{F79DE952-8807-44B4-95AF-3AF598A18D46}" sibTransId="{D7179000-2087-40F7-884F-9546B1A2135D}"/>
    <dgm:cxn modelId="{6947FA52-82B0-4976-86F1-C5A0BDCCB935}" srcId="{9C54FC9E-EEAD-49A5-80F9-26E2C8C66813}" destId="{BE406445-A58F-457F-AE10-E92F44E355EB}" srcOrd="1" destOrd="0" parTransId="{85B4CBDE-65DC-44C8-B6A0-8576B032B900}" sibTransId="{C31CC590-6954-4392-99DB-C2BD6F3E6BBF}"/>
    <dgm:cxn modelId="{5280107B-9F3C-4F93-9FE2-9C35FF24537C}" type="presOf" srcId="{52F93B81-F32D-41D1-8E87-11A128D7734B}" destId="{B5D63DFB-2565-4D46-B04B-765E06AE7533}" srcOrd="0" destOrd="0" presId="urn:microsoft.com/office/officeart/2005/8/layout/vProcess5"/>
    <dgm:cxn modelId="{6DCE897D-F4DC-465F-9685-8393C2FB9912}" type="presOf" srcId="{9C54FC9E-EEAD-49A5-80F9-26E2C8C66813}" destId="{C80658B9-307B-4693-B4B5-7245E105875F}" srcOrd="0" destOrd="0" presId="urn:microsoft.com/office/officeart/2005/8/layout/vProcess5"/>
    <dgm:cxn modelId="{09341A85-D713-41D4-A675-E3D5500F001D}" type="presOf" srcId="{BE406445-A58F-457F-AE10-E92F44E355EB}" destId="{9CFE1757-07F8-48E0-AFA7-42E4044B0D8D}" srcOrd="0" destOrd="0" presId="urn:microsoft.com/office/officeart/2005/8/layout/vProcess5"/>
    <dgm:cxn modelId="{D23F0386-7726-4F55-A55B-9A26F03A19BD}" type="presOf" srcId="{F4EA4C1A-61D1-4FDB-9FBA-F01D40E57B41}" destId="{CE8D6365-FDD0-4606-AE28-9A91FF808720}" srcOrd="0" destOrd="0" presId="urn:microsoft.com/office/officeart/2005/8/layout/vProcess5"/>
    <dgm:cxn modelId="{C2B50687-415D-49A3-857A-FF1E8044B890}" type="presOf" srcId="{C9FFC82B-84FE-473D-B501-10A592059088}" destId="{26571E79-1B99-45E8-98CB-810A5F5C4767}" srcOrd="0" destOrd="0" presId="urn:microsoft.com/office/officeart/2005/8/layout/vProcess5"/>
    <dgm:cxn modelId="{5C50A287-E8F3-4227-9A2B-E070F3EA4CBB}" srcId="{9C54FC9E-EEAD-49A5-80F9-26E2C8C66813}" destId="{49BBF496-28E4-4215-AE21-CB535BEDB441}" srcOrd="0" destOrd="0" parTransId="{E20E8C26-2B04-4E52-8F79-D1BA44B93D90}" sibTransId="{F4EA4C1A-61D1-4FDB-9FBA-F01D40E57B41}"/>
    <dgm:cxn modelId="{D8EC1EAD-A1B4-4DA8-96A6-36C7535296C3}" type="presOf" srcId="{C31CC590-6954-4392-99DB-C2BD6F3E6BBF}" destId="{1C3D143D-9230-41F9-91EA-A5485AA5DE85}" srcOrd="0" destOrd="0" presId="urn:microsoft.com/office/officeart/2005/8/layout/vProcess5"/>
    <dgm:cxn modelId="{4A09FBB0-56D0-4915-9DB8-F0C065EE4A3D}" type="presOf" srcId="{BE406445-A58F-457F-AE10-E92F44E355EB}" destId="{5EDCAD2B-EFF6-4A49-B292-87FDB461A1E8}" srcOrd="1" destOrd="0" presId="urn:microsoft.com/office/officeart/2005/8/layout/vProcess5"/>
    <dgm:cxn modelId="{35D940B2-9821-4E70-A8B7-FD6EBE78DA5B}" type="presOf" srcId="{6C91C76E-55D8-4BFE-8B88-F642648BC491}" destId="{DE8A574A-FAAC-4A73-BF92-BDDE94F61F98}" srcOrd="1" destOrd="0" presId="urn:microsoft.com/office/officeart/2005/8/layout/vProcess5"/>
    <dgm:cxn modelId="{2EA2AFCB-C010-4E91-AC7C-6BD8F83F4E1F}" type="presOf" srcId="{C9FFC82B-84FE-473D-B501-10A592059088}" destId="{CC200AB2-6C06-4FE0-8B6C-369F16BDA130}" srcOrd="1" destOrd="0" presId="urn:microsoft.com/office/officeart/2005/8/layout/vProcess5"/>
    <dgm:cxn modelId="{CC2C24DC-2A14-4A4A-976C-5EFD3AB6DDA1}" srcId="{9C54FC9E-EEAD-49A5-80F9-26E2C8C66813}" destId="{C9FFC82B-84FE-473D-B501-10A592059088}" srcOrd="4" destOrd="0" parTransId="{BE0BF754-942C-480C-8C2C-C8466187AAAE}" sibTransId="{366A71FA-7906-4345-8417-5ECA0B134734}"/>
    <dgm:cxn modelId="{CBF8D7E5-4082-4F58-8358-6779A9E4B9A9}" type="presOf" srcId="{BB88D62A-ADD6-4A43-8652-509A7DF86AE1}" destId="{BA95DA6E-62FE-4AC5-82EF-45112506A422}" srcOrd="1" destOrd="0" presId="urn:microsoft.com/office/officeart/2005/8/layout/vProcess5"/>
    <dgm:cxn modelId="{AD84DAF9-FA71-46C4-9416-4FB37F1BA920}" type="presOf" srcId="{6C91C76E-55D8-4BFE-8B88-F642648BC491}" destId="{D717CF7D-E9D6-405D-B539-519BD5D56E8B}" srcOrd="0" destOrd="0" presId="urn:microsoft.com/office/officeart/2005/8/layout/vProcess5"/>
    <dgm:cxn modelId="{3991AA77-B32F-4B6E-851D-C1432B88BE81}" type="presParOf" srcId="{C80658B9-307B-4693-B4B5-7245E105875F}" destId="{AA7CE998-7063-4168-B6C0-9292D02632BC}" srcOrd="0" destOrd="0" presId="urn:microsoft.com/office/officeart/2005/8/layout/vProcess5"/>
    <dgm:cxn modelId="{D8FB1B7E-5E3B-4BE6-90C6-355A0719F6F4}" type="presParOf" srcId="{C80658B9-307B-4693-B4B5-7245E105875F}" destId="{F566A343-82E1-45C6-B9D4-A7EF81B8F4C7}" srcOrd="1" destOrd="0" presId="urn:microsoft.com/office/officeart/2005/8/layout/vProcess5"/>
    <dgm:cxn modelId="{41BFEB2C-E9F2-436F-B2BB-3BBAC5295EC0}" type="presParOf" srcId="{C80658B9-307B-4693-B4B5-7245E105875F}" destId="{9CFE1757-07F8-48E0-AFA7-42E4044B0D8D}" srcOrd="2" destOrd="0" presId="urn:microsoft.com/office/officeart/2005/8/layout/vProcess5"/>
    <dgm:cxn modelId="{3A4BEAE9-972D-4041-A4F5-DF503FCBABD2}" type="presParOf" srcId="{C80658B9-307B-4693-B4B5-7245E105875F}" destId="{D717CF7D-E9D6-405D-B539-519BD5D56E8B}" srcOrd="3" destOrd="0" presId="urn:microsoft.com/office/officeart/2005/8/layout/vProcess5"/>
    <dgm:cxn modelId="{D899488C-8A49-49B9-BF79-D066A16AFC7C}" type="presParOf" srcId="{C80658B9-307B-4693-B4B5-7245E105875F}" destId="{49744FA7-F162-407E-80E9-B97B9C2897AA}" srcOrd="4" destOrd="0" presId="urn:microsoft.com/office/officeart/2005/8/layout/vProcess5"/>
    <dgm:cxn modelId="{393D93E5-BF0A-4CEF-94EB-840A3C5E3DBB}" type="presParOf" srcId="{C80658B9-307B-4693-B4B5-7245E105875F}" destId="{26571E79-1B99-45E8-98CB-810A5F5C4767}" srcOrd="5" destOrd="0" presId="urn:microsoft.com/office/officeart/2005/8/layout/vProcess5"/>
    <dgm:cxn modelId="{53105042-10D7-4FC2-AC38-F2AA78FB32E0}" type="presParOf" srcId="{C80658B9-307B-4693-B4B5-7245E105875F}" destId="{CE8D6365-FDD0-4606-AE28-9A91FF808720}" srcOrd="6" destOrd="0" presId="urn:microsoft.com/office/officeart/2005/8/layout/vProcess5"/>
    <dgm:cxn modelId="{60BC0CC9-D72A-4A16-BD73-4D000CB98510}" type="presParOf" srcId="{C80658B9-307B-4693-B4B5-7245E105875F}" destId="{1C3D143D-9230-41F9-91EA-A5485AA5DE85}" srcOrd="7" destOrd="0" presId="urn:microsoft.com/office/officeart/2005/8/layout/vProcess5"/>
    <dgm:cxn modelId="{C2FD351B-ABCA-49C5-9E56-C3DA6D1CBADB}" type="presParOf" srcId="{C80658B9-307B-4693-B4B5-7245E105875F}" destId="{10401334-65C4-42A1-8C8E-D40BE2AC0101}" srcOrd="8" destOrd="0" presId="urn:microsoft.com/office/officeart/2005/8/layout/vProcess5"/>
    <dgm:cxn modelId="{5CCD57FA-9FA3-462C-9DBB-5414CE4D0D5F}" type="presParOf" srcId="{C80658B9-307B-4693-B4B5-7245E105875F}" destId="{B5D63DFB-2565-4D46-B04B-765E06AE7533}" srcOrd="9" destOrd="0" presId="urn:microsoft.com/office/officeart/2005/8/layout/vProcess5"/>
    <dgm:cxn modelId="{E8F81F3F-64AD-498F-9D51-987289EFB060}" type="presParOf" srcId="{C80658B9-307B-4693-B4B5-7245E105875F}" destId="{445C287C-9347-4A39-B2B4-AE353A11A351}" srcOrd="10" destOrd="0" presId="urn:microsoft.com/office/officeart/2005/8/layout/vProcess5"/>
    <dgm:cxn modelId="{132A6CD3-1ADF-4044-8195-FB2EBFA1CCBA}" type="presParOf" srcId="{C80658B9-307B-4693-B4B5-7245E105875F}" destId="{5EDCAD2B-EFF6-4A49-B292-87FDB461A1E8}" srcOrd="11" destOrd="0" presId="urn:microsoft.com/office/officeart/2005/8/layout/vProcess5"/>
    <dgm:cxn modelId="{E7C86A42-BD8E-4125-9EE6-1218CD27FA03}" type="presParOf" srcId="{C80658B9-307B-4693-B4B5-7245E105875F}" destId="{DE8A574A-FAAC-4A73-BF92-BDDE94F61F98}" srcOrd="12" destOrd="0" presId="urn:microsoft.com/office/officeart/2005/8/layout/vProcess5"/>
    <dgm:cxn modelId="{0C7B517D-BAE2-4B3B-8503-D58513792105}" type="presParOf" srcId="{C80658B9-307B-4693-B4B5-7245E105875F}" destId="{BA95DA6E-62FE-4AC5-82EF-45112506A422}" srcOrd="13" destOrd="0" presId="urn:microsoft.com/office/officeart/2005/8/layout/vProcess5"/>
    <dgm:cxn modelId="{A7EAEF07-B383-4CB1-BE8E-7D500153CD89}" type="presParOf" srcId="{C80658B9-307B-4693-B4B5-7245E105875F}" destId="{CC200AB2-6C06-4FE0-8B6C-369F16BDA13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54FC9E-EEAD-49A5-80F9-26E2C8C66813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9BBF496-28E4-4215-AE21-CB535BEDB441}">
      <dgm:prSet phldrT="[Text]"/>
      <dgm:spPr/>
      <dgm:t>
        <a:bodyPr/>
        <a:lstStyle/>
        <a:p>
          <a:r>
            <a:rPr lang="en-US" dirty="0"/>
            <a:t>1. Use a </a:t>
          </a:r>
          <a:r>
            <a:rPr lang="en-US" u="sng" dirty="0"/>
            <a:t>different</a:t>
          </a:r>
          <a:r>
            <a:rPr lang="en-US" dirty="0"/>
            <a:t> data in same business context</a:t>
          </a:r>
        </a:p>
      </dgm:t>
    </dgm:pt>
    <dgm:pt modelId="{E20E8C26-2B04-4E52-8F79-D1BA44B93D90}" type="parTrans" cxnId="{5C50A287-E8F3-4227-9A2B-E070F3EA4CBB}">
      <dgm:prSet/>
      <dgm:spPr/>
      <dgm:t>
        <a:bodyPr/>
        <a:lstStyle/>
        <a:p>
          <a:endParaRPr lang="en-US"/>
        </a:p>
      </dgm:t>
    </dgm:pt>
    <dgm:pt modelId="{F4EA4C1A-61D1-4FDB-9FBA-F01D40E57B41}" type="sibTrans" cxnId="{5C50A287-E8F3-4227-9A2B-E070F3EA4CBB}">
      <dgm:prSet/>
      <dgm:spPr/>
      <dgm:t>
        <a:bodyPr/>
        <a:lstStyle/>
        <a:p>
          <a:endParaRPr lang="en-US"/>
        </a:p>
      </dgm:t>
    </dgm:pt>
    <dgm:pt modelId="{BB88D62A-ADD6-4A43-8652-509A7DF86AE1}">
      <dgm:prSet phldrT="[Text]"/>
      <dgm:spPr/>
      <dgm:t>
        <a:bodyPr/>
        <a:lstStyle/>
        <a:p>
          <a:r>
            <a:rPr lang="en-US" dirty="0"/>
            <a:t>4. On compatible machine</a:t>
          </a:r>
        </a:p>
      </dgm:t>
    </dgm:pt>
    <dgm:pt modelId="{8EE44D59-BB4A-4B35-BC77-2BD9A8F8E46A}" type="parTrans" cxnId="{17477C2D-4185-4A8D-9031-0283540CD80E}">
      <dgm:prSet/>
      <dgm:spPr/>
      <dgm:t>
        <a:bodyPr/>
        <a:lstStyle/>
        <a:p>
          <a:endParaRPr lang="en-US"/>
        </a:p>
      </dgm:t>
    </dgm:pt>
    <dgm:pt modelId="{52F93B81-F32D-41D1-8E87-11A128D7734B}" type="sibTrans" cxnId="{17477C2D-4185-4A8D-9031-0283540CD80E}">
      <dgm:prSet/>
      <dgm:spPr/>
      <dgm:t>
        <a:bodyPr/>
        <a:lstStyle/>
        <a:p>
          <a:endParaRPr lang="en-US"/>
        </a:p>
      </dgm:t>
    </dgm:pt>
    <dgm:pt modelId="{C9FFC82B-84FE-473D-B501-10A592059088}">
      <dgm:prSet phldrT="[Text]"/>
      <dgm:spPr/>
      <dgm:t>
        <a:bodyPr/>
        <a:lstStyle/>
        <a:p>
          <a:r>
            <a:rPr lang="en-US" dirty="0"/>
            <a:t>5. Lead to the </a:t>
          </a:r>
          <a:r>
            <a:rPr lang="en-US" u="sng" dirty="0"/>
            <a:t>similar</a:t>
          </a:r>
          <a:r>
            <a:rPr lang="en-US" dirty="0"/>
            <a:t> conclusions</a:t>
          </a:r>
        </a:p>
      </dgm:t>
    </dgm:pt>
    <dgm:pt modelId="{BE0BF754-942C-480C-8C2C-C8466187AAAE}" type="parTrans" cxnId="{CC2C24DC-2A14-4A4A-976C-5EFD3AB6DDA1}">
      <dgm:prSet/>
      <dgm:spPr/>
      <dgm:t>
        <a:bodyPr/>
        <a:lstStyle/>
        <a:p>
          <a:endParaRPr lang="en-US"/>
        </a:p>
      </dgm:t>
    </dgm:pt>
    <dgm:pt modelId="{366A71FA-7906-4345-8417-5ECA0B134734}" type="sibTrans" cxnId="{CC2C24DC-2A14-4A4A-976C-5EFD3AB6DDA1}">
      <dgm:prSet/>
      <dgm:spPr/>
      <dgm:t>
        <a:bodyPr/>
        <a:lstStyle/>
        <a:p>
          <a:endParaRPr lang="en-US"/>
        </a:p>
      </dgm:t>
    </dgm:pt>
    <dgm:pt modelId="{BE406445-A58F-457F-AE10-E92F44E355EB}">
      <dgm:prSet phldrT="[Text]"/>
      <dgm:spPr/>
      <dgm:t>
        <a:bodyPr/>
        <a:lstStyle/>
        <a:p>
          <a:r>
            <a:rPr lang="en-US" dirty="0"/>
            <a:t>2. Use the same algorithms</a:t>
          </a:r>
        </a:p>
      </dgm:t>
    </dgm:pt>
    <dgm:pt modelId="{85B4CBDE-65DC-44C8-B6A0-8576B032B900}" type="parTrans" cxnId="{6947FA52-82B0-4976-86F1-C5A0BDCCB935}">
      <dgm:prSet/>
      <dgm:spPr/>
      <dgm:t>
        <a:bodyPr/>
        <a:lstStyle/>
        <a:p>
          <a:endParaRPr lang="en-US"/>
        </a:p>
      </dgm:t>
    </dgm:pt>
    <dgm:pt modelId="{C31CC590-6954-4392-99DB-C2BD6F3E6BBF}" type="sibTrans" cxnId="{6947FA52-82B0-4976-86F1-C5A0BDCCB935}">
      <dgm:prSet/>
      <dgm:spPr/>
      <dgm:t>
        <a:bodyPr/>
        <a:lstStyle/>
        <a:p>
          <a:endParaRPr lang="en-US"/>
        </a:p>
      </dgm:t>
    </dgm:pt>
    <dgm:pt modelId="{6C91C76E-55D8-4BFE-8B88-F642648BC491}">
      <dgm:prSet phldrT="[Text]"/>
      <dgm:spPr/>
      <dgm:t>
        <a:bodyPr/>
        <a:lstStyle/>
        <a:p>
          <a:r>
            <a:rPr lang="en-US" dirty="0"/>
            <a:t>3. Execute the same tasks</a:t>
          </a:r>
        </a:p>
      </dgm:t>
    </dgm:pt>
    <dgm:pt modelId="{F79DE952-8807-44B4-95AF-3AF598A18D46}" type="parTrans" cxnId="{1F7FA84E-0147-40EE-9CEE-CE3E13D31596}">
      <dgm:prSet/>
      <dgm:spPr/>
      <dgm:t>
        <a:bodyPr/>
        <a:lstStyle/>
        <a:p>
          <a:endParaRPr lang="en-US"/>
        </a:p>
      </dgm:t>
    </dgm:pt>
    <dgm:pt modelId="{D7179000-2087-40F7-884F-9546B1A2135D}" type="sibTrans" cxnId="{1F7FA84E-0147-40EE-9CEE-CE3E13D31596}">
      <dgm:prSet/>
      <dgm:spPr/>
      <dgm:t>
        <a:bodyPr/>
        <a:lstStyle/>
        <a:p>
          <a:endParaRPr lang="en-US"/>
        </a:p>
      </dgm:t>
    </dgm:pt>
    <dgm:pt modelId="{C80658B9-307B-4693-B4B5-7245E105875F}" type="pres">
      <dgm:prSet presAssocID="{9C54FC9E-EEAD-49A5-80F9-26E2C8C66813}" presName="outerComposite" presStyleCnt="0">
        <dgm:presLayoutVars>
          <dgm:chMax val="5"/>
          <dgm:dir/>
          <dgm:resizeHandles val="exact"/>
        </dgm:presLayoutVars>
      </dgm:prSet>
      <dgm:spPr/>
    </dgm:pt>
    <dgm:pt modelId="{AA7CE998-7063-4168-B6C0-9292D02632BC}" type="pres">
      <dgm:prSet presAssocID="{9C54FC9E-EEAD-49A5-80F9-26E2C8C66813}" presName="dummyMaxCanvas" presStyleCnt="0">
        <dgm:presLayoutVars/>
      </dgm:prSet>
      <dgm:spPr/>
    </dgm:pt>
    <dgm:pt modelId="{F566A343-82E1-45C6-B9D4-A7EF81B8F4C7}" type="pres">
      <dgm:prSet presAssocID="{9C54FC9E-EEAD-49A5-80F9-26E2C8C66813}" presName="FiveNodes_1" presStyleLbl="node1" presStyleIdx="0" presStyleCnt="5">
        <dgm:presLayoutVars>
          <dgm:bulletEnabled val="1"/>
        </dgm:presLayoutVars>
      </dgm:prSet>
      <dgm:spPr/>
    </dgm:pt>
    <dgm:pt modelId="{9CFE1757-07F8-48E0-AFA7-42E4044B0D8D}" type="pres">
      <dgm:prSet presAssocID="{9C54FC9E-EEAD-49A5-80F9-26E2C8C66813}" presName="FiveNodes_2" presStyleLbl="node1" presStyleIdx="1" presStyleCnt="5">
        <dgm:presLayoutVars>
          <dgm:bulletEnabled val="1"/>
        </dgm:presLayoutVars>
      </dgm:prSet>
      <dgm:spPr/>
    </dgm:pt>
    <dgm:pt modelId="{D717CF7D-E9D6-405D-B539-519BD5D56E8B}" type="pres">
      <dgm:prSet presAssocID="{9C54FC9E-EEAD-49A5-80F9-26E2C8C66813}" presName="FiveNodes_3" presStyleLbl="node1" presStyleIdx="2" presStyleCnt="5">
        <dgm:presLayoutVars>
          <dgm:bulletEnabled val="1"/>
        </dgm:presLayoutVars>
      </dgm:prSet>
      <dgm:spPr/>
    </dgm:pt>
    <dgm:pt modelId="{49744FA7-F162-407E-80E9-B97B9C2897AA}" type="pres">
      <dgm:prSet presAssocID="{9C54FC9E-EEAD-49A5-80F9-26E2C8C66813}" presName="FiveNodes_4" presStyleLbl="node1" presStyleIdx="3" presStyleCnt="5">
        <dgm:presLayoutVars>
          <dgm:bulletEnabled val="1"/>
        </dgm:presLayoutVars>
      </dgm:prSet>
      <dgm:spPr/>
    </dgm:pt>
    <dgm:pt modelId="{26571E79-1B99-45E8-98CB-810A5F5C4767}" type="pres">
      <dgm:prSet presAssocID="{9C54FC9E-EEAD-49A5-80F9-26E2C8C66813}" presName="FiveNodes_5" presStyleLbl="node1" presStyleIdx="4" presStyleCnt="5">
        <dgm:presLayoutVars>
          <dgm:bulletEnabled val="1"/>
        </dgm:presLayoutVars>
      </dgm:prSet>
      <dgm:spPr/>
    </dgm:pt>
    <dgm:pt modelId="{CE8D6365-FDD0-4606-AE28-9A91FF808720}" type="pres">
      <dgm:prSet presAssocID="{9C54FC9E-EEAD-49A5-80F9-26E2C8C66813}" presName="FiveConn_1-2" presStyleLbl="fgAccFollowNode1" presStyleIdx="0" presStyleCnt="4">
        <dgm:presLayoutVars>
          <dgm:bulletEnabled val="1"/>
        </dgm:presLayoutVars>
      </dgm:prSet>
      <dgm:spPr/>
    </dgm:pt>
    <dgm:pt modelId="{1C3D143D-9230-41F9-91EA-A5485AA5DE85}" type="pres">
      <dgm:prSet presAssocID="{9C54FC9E-EEAD-49A5-80F9-26E2C8C66813}" presName="FiveConn_2-3" presStyleLbl="fgAccFollowNode1" presStyleIdx="1" presStyleCnt="4">
        <dgm:presLayoutVars>
          <dgm:bulletEnabled val="1"/>
        </dgm:presLayoutVars>
      </dgm:prSet>
      <dgm:spPr/>
    </dgm:pt>
    <dgm:pt modelId="{10401334-65C4-42A1-8C8E-D40BE2AC0101}" type="pres">
      <dgm:prSet presAssocID="{9C54FC9E-EEAD-49A5-80F9-26E2C8C66813}" presName="FiveConn_3-4" presStyleLbl="fgAccFollowNode1" presStyleIdx="2" presStyleCnt="4">
        <dgm:presLayoutVars>
          <dgm:bulletEnabled val="1"/>
        </dgm:presLayoutVars>
      </dgm:prSet>
      <dgm:spPr/>
    </dgm:pt>
    <dgm:pt modelId="{B5D63DFB-2565-4D46-B04B-765E06AE7533}" type="pres">
      <dgm:prSet presAssocID="{9C54FC9E-EEAD-49A5-80F9-26E2C8C66813}" presName="FiveConn_4-5" presStyleLbl="fgAccFollowNode1" presStyleIdx="3" presStyleCnt="4">
        <dgm:presLayoutVars>
          <dgm:bulletEnabled val="1"/>
        </dgm:presLayoutVars>
      </dgm:prSet>
      <dgm:spPr/>
    </dgm:pt>
    <dgm:pt modelId="{445C287C-9347-4A39-B2B4-AE353A11A351}" type="pres">
      <dgm:prSet presAssocID="{9C54FC9E-EEAD-49A5-80F9-26E2C8C66813}" presName="FiveNodes_1_text" presStyleLbl="node1" presStyleIdx="4" presStyleCnt="5">
        <dgm:presLayoutVars>
          <dgm:bulletEnabled val="1"/>
        </dgm:presLayoutVars>
      </dgm:prSet>
      <dgm:spPr/>
    </dgm:pt>
    <dgm:pt modelId="{5EDCAD2B-EFF6-4A49-B292-87FDB461A1E8}" type="pres">
      <dgm:prSet presAssocID="{9C54FC9E-EEAD-49A5-80F9-26E2C8C66813}" presName="FiveNodes_2_text" presStyleLbl="node1" presStyleIdx="4" presStyleCnt="5">
        <dgm:presLayoutVars>
          <dgm:bulletEnabled val="1"/>
        </dgm:presLayoutVars>
      </dgm:prSet>
      <dgm:spPr/>
    </dgm:pt>
    <dgm:pt modelId="{DE8A574A-FAAC-4A73-BF92-BDDE94F61F98}" type="pres">
      <dgm:prSet presAssocID="{9C54FC9E-EEAD-49A5-80F9-26E2C8C66813}" presName="FiveNodes_3_text" presStyleLbl="node1" presStyleIdx="4" presStyleCnt="5">
        <dgm:presLayoutVars>
          <dgm:bulletEnabled val="1"/>
        </dgm:presLayoutVars>
      </dgm:prSet>
      <dgm:spPr/>
    </dgm:pt>
    <dgm:pt modelId="{BA95DA6E-62FE-4AC5-82EF-45112506A422}" type="pres">
      <dgm:prSet presAssocID="{9C54FC9E-EEAD-49A5-80F9-26E2C8C66813}" presName="FiveNodes_4_text" presStyleLbl="node1" presStyleIdx="4" presStyleCnt="5">
        <dgm:presLayoutVars>
          <dgm:bulletEnabled val="1"/>
        </dgm:presLayoutVars>
      </dgm:prSet>
      <dgm:spPr/>
    </dgm:pt>
    <dgm:pt modelId="{CC200AB2-6C06-4FE0-8B6C-369F16BDA130}" type="pres">
      <dgm:prSet presAssocID="{9C54FC9E-EEAD-49A5-80F9-26E2C8C6681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3860719-EC1C-4B16-B4F3-C1C1231AC6F8}" type="presOf" srcId="{BB88D62A-ADD6-4A43-8652-509A7DF86AE1}" destId="{49744FA7-F162-407E-80E9-B97B9C2897AA}" srcOrd="0" destOrd="0" presId="urn:microsoft.com/office/officeart/2005/8/layout/vProcess5"/>
    <dgm:cxn modelId="{E7825E1C-4E90-416C-BE76-F22AD6C7887A}" type="presOf" srcId="{49BBF496-28E4-4215-AE21-CB535BEDB441}" destId="{F566A343-82E1-45C6-B9D4-A7EF81B8F4C7}" srcOrd="0" destOrd="0" presId="urn:microsoft.com/office/officeart/2005/8/layout/vProcess5"/>
    <dgm:cxn modelId="{43616E27-9AF1-4716-A78B-443120F077F3}" type="presOf" srcId="{D7179000-2087-40F7-884F-9546B1A2135D}" destId="{10401334-65C4-42A1-8C8E-D40BE2AC0101}" srcOrd="0" destOrd="0" presId="urn:microsoft.com/office/officeart/2005/8/layout/vProcess5"/>
    <dgm:cxn modelId="{17477C2D-4185-4A8D-9031-0283540CD80E}" srcId="{9C54FC9E-EEAD-49A5-80F9-26E2C8C66813}" destId="{BB88D62A-ADD6-4A43-8652-509A7DF86AE1}" srcOrd="3" destOrd="0" parTransId="{8EE44D59-BB4A-4B35-BC77-2BD9A8F8E46A}" sibTransId="{52F93B81-F32D-41D1-8E87-11A128D7734B}"/>
    <dgm:cxn modelId="{DA8D3464-EA95-4F61-AE42-DF1286B99CE5}" type="presOf" srcId="{49BBF496-28E4-4215-AE21-CB535BEDB441}" destId="{445C287C-9347-4A39-B2B4-AE353A11A351}" srcOrd="1" destOrd="0" presId="urn:microsoft.com/office/officeart/2005/8/layout/vProcess5"/>
    <dgm:cxn modelId="{1F7FA84E-0147-40EE-9CEE-CE3E13D31596}" srcId="{9C54FC9E-EEAD-49A5-80F9-26E2C8C66813}" destId="{6C91C76E-55D8-4BFE-8B88-F642648BC491}" srcOrd="2" destOrd="0" parTransId="{F79DE952-8807-44B4-95AF-3AF598A18D46}" sibTransId="{D7179000-2087-40F7-884F-9546B1A2135D}"/>
    <dgm:cxn modelId="{6947FA52-82B0-4976-86F1-C5A0BDCCB935}" srcId="{9C54FC9E-EEAD-49A5-80F9-26E2C8C66813}" destId="{BE406445-A58F-457F-AE10-E92F44E355EB}" srcOrd="1" destOrd="0" parTransId="{85B4CBDE-65DC-44C8-B6A0-8576B032B900}" sibTransId="{C31CC590-6954-4392-99DB-C2BD6F3E6BBF}"/>
    <dgm:cxn modelId="{5280107B-9F3C-4F93-9FE2-9C35FF24537C}" type="presOf" srcId="{52F93B81-F32D-41D1-8E87-11A128D7734B}" destId="{B5D63DFB-2565-4D46-B04B-765E06AE7533}" srcOrd="0" destOrd="0" presId="urn:microsoft.com/office/officeart/2005/8/layout/vProcess5"/>
    <dgm:cxn modelId="{6DCE897D-F4DC-465F-9685-8393C2FB9912}" type="presOf" srcId="{9C54FC9E-EEAD-49A5-80F9-26E2C8C66813}" destId="{C80658B9-307B-4693-B4B5-7245E105875F}" srcOrd="0" destOrd="0" presId="urn:microsoft.com/office/officeart/2005/8/layout/vProcess5"/>
    <dgm:cxn modelId="{09341A85-D713-41D4-A675-E3D5500F001D}" type="presOf" srcId="{BE406445-A58F-457F-AE10-E92F44E355EB}" destId="{9CFE1757-07F8-48E0-AFA7-42E4044B0D8D}" srcOrd="0" destOrd="0" presId="urn:microsoft.com/office/officeart/2005/8/layout/vProcess5"/>
    <dgm:cxn modelId="{D23F0386-7726-4F55-A55B-9A26F03A19BD}" type="presOf" srcId="{F4EA4C1A-61D1-4FDB-9FBA-F01D40E57B41}" destId="{CE8D6365-FDD0-4606-AE28-9A91FF808720}" srcOrd="0" destOrd="0" presId="urn:microsoft.com/office/officeart/2005/8/layout/vProcess5"/>
    <dgm:cxn modelId="{C2B50687-415D-49A3-857A-FF1E8044B890}" type="presOf" srcId="{C9FFC82B-84FE-473D-B501-10A592059088}" destId="{26571E79-1B99-45E8-98CB-810A5F5C4767}" srcOrd="0" destOrd="0" presId="urn:microsoft.com/office/officeart/2005/8/layout/vProcess5"/>
    <dgm:cxn modelId="{5C50A287-E8F3-4227-9A2B-E070F3EA4CBB}" srcId="{9C54FC9E-EEAD-49A5-80F9-26E2C8C66813}" destId="{49BBF496-28E4-4215-AE21-CB535BEDB441}" srcOrd="0" destOrd="0" parTransId="{E20E8C26-2B04-4E52-8F79-D1BA44B93D90}" sibTransId="{F4EA4C1A-61D1-4FDB-9FBA-F01D40E57B41}"/>
    <dgm:cxn modelId="{D8EC1EAD-A1B4-4DA8-96A6-36C7535296C3}" type="presOf" srcId="{C31CC590-6954-4392-99DB-C2BD6F3E6BBF}" destId="{1C3D143D-9230-41F9-91EA-A5485AA5DE85}" srcOrd="0" destOrd="0" presId="urn:microsoft.com/office/officeart/2005/8/layout/vProcess5"/>
    <dgm:cxn modelId="{4A09FBB0-56D0-4915-9DB8-F0C065EE4A3D}" type="presOf" srcId="{BE406445-A58F-457F-AE10-E92F44E355EB}" destId="{5EDCAD2B-EFF6-4A49-B292-87FDB461A1E8}" srcOrd="1" destOrd="0" presId="urn:microsoft.com/office/officeart/2005/8/layout/vProcess5"/>
    <dgm:cxn modelId="{35D940B2-9821-4E70-A8B7-FD6EBE78DA5B}" type="presOf" srcId="{6C91C76E-55D8-4BFE-8B88-F642648BC491}" destId="{DE8A574A-FAAC-4A73-BF92-BDDE94F61F98}" srcOrd="1" destOrd="0" presId="urn:microsoft.com/office/officeart/2005/8/layout/vProcess5"/>
    <dgm:cxn modelId="{2EA2AFCB-C010-4E91-AC7C-6BD8F83F4E1F}" type="presOf" srcId="{C9FFC82B-84FE-473D-B501-10A592059088}" destId="{CC200AB2-6C06-4FE0-8B6C-369F16BDA130}" srcOrd="1" destOrd="0" presId="urn:microsoft.com/office/officeart/2005/8/layout/vProcess5"/>
    <dgm:cxn modelId="{CC2C24DC-2A14-4A4A-976C-5EFD3AB6DDA1}" srcId="{9C54FC9E-EEAD-49A5-80F9-26E2C8C66813}" destId="{C9FFC82B-84FE-473D-B501-10A592059088}" srcOrd="4" destOrd="0" parTransId="{BE0BF754-942C-480C-8C2C-C8466187AAAE}" sibTransId="{366A71FA-7906-4345-8417-5ECA0B134734}"/>
    <dgm:cxn modelId="{CBF8D7E5-4082-4F58-8358-6779A9E4B9A9}" type="presOf" srcId="{BB88D62A-ADD6-4A43-8652-509A7DF86AE1}" destId="{BA95DA6E-62FE-4AC5-82EF-45112506A422}" srcOrd="1" destOrd="0" presId="urn:microsoft.com/office/officeart/2005/8/layout/vProcess5"/>
    <dgm:cxn modelId="{AD84DAF9-FA71-46C4-9416-4FB37F1BA920}" type="presOf" srcId="{6C91C76E-55D8-4BFE-8B88-F642648BC491}" destId="{D717CF7D-E9D6-405D-B539-519BD5D56E8B}" srcOrd="0" destOrd="0" presId="urn:microsoft.com/office/officeart/2005/8/layout/vProcess5"/>
    <dgm:cxn modelId="{3991AA77-B32F-4B6E-851D-C1432B88BE81}" type="presParOf" srcId="{C80658B9-307B-4693-B4B5-7245E105875F}" destId="{AA7CE998-7063-4168-B6C0-9292D02632BC}" srcOrd="0" destOrd="0" presId="urn:microsoft.com/office/officeart/2005/8/layout/vProcess5"/>
    <dgm:cxn modelId="{D8FB1B7E-5E3B-4BE6-90C6-355A0719F6F4}" type="presParOf" srcId="{C80658B9-307B-4693-B4B5-7245E105875F}" destId="{F566A343-82E1-45C6-B9D4-A7EF81B8F4C7}" srcOrd="1" destOrd="0" presId="urn:microsoft.com/office/officeart/2005/8/layout/vProcess5"/>
    <dgm:cxn modelId="{41BFEB2C-E9F2-436F-B2BB-3BBAC5295EC0}" type="presParOf" srcId="{C80658B9-307B-4693-B4B5-7245E105875F}" destId="{9CFE1757-07F8-48E0-AFA7-42E4044B0D8D}" srcOrd="2" destOrd="0" presId="urn:microsoft.com/office/officeart/2005/8/layout/vProcess5"/>
    <dgm:cxn modelId="{3A4BEAE9-972D-4041-A4F5-DF503FCBABD2}" type="presParOf" srcId="{C80658B9-307B-4693-B4B5-7245E105875F}" destId="{D717CF7D-E9D6-405D-B539-519BD5D56E8B}" srcOrd="3" destOrd="0" presId="urn:microsoft.com/office/officeart/2005/8/layout/vProcess5"/>
    <dgm:cxn modelId="{D899488C-8A49-49B9-BF79-D066A16AFC7C}" type="presParOf" srcId="{C80658B9-307B-4693-B4B5-7245E105875F}" destId="{49744FA7-F162-407E-80E9-B97B9C2897AA}" srcOrd="4" destOrd="0" presId="urn:microsoft.com/office/officeart/2005/8/layout/vProcess5"/>
    <dgm:cxn modelId="{393D93E5-BF0A-4CEF-94EB-840A3C5E3DBB}" type="presParOf" srcId="{C80658B9-307B-4693-B4B5-7245E105875F}" destId="{26571E79-1B99-45E8-98CB-810A5F5C4767}" srcOrd="5" destOrd="0" presId="urn:microsoft.com/office/officeart/2005/8/layout/vProcess5"/>
    <dgm:cxn modelId="{53105042-10D7-4FC2-AC38-F2AA78FB32E0}" type="presParOf" srcId="{C80658B9-307B-4693-B4B5-7245E105875F}" destId="{CE8D6365-FDD0-4606-AE28-9A91FF808720}" srcOrd="6" destOrd="0" presId="urn:microsoft.com/office/officeart/2005/8/layout/vProcess5"/>
    <dgm:cxn modelId="{60BC0CC9-D72A-4A16-BD73-4D000CB98510}" type="presParOf" srcId="{C80658B9-307B-4693-B4B5-7245E105875F}" destId="{1C3D143D-9230-41F9-91EA-A5485AA5DE85}" srcOrd="7" destOrd="0" presId="urn:microsoft.com/office/officeart/2005/8/layout/vProcess5"/>
    <dgm:cxn modelId="{C2FD351B-ABCA-49C5-9E56-C3DA6D1CBADB}" type="presParOf" srcId="{C80658B9-307B-4693-B4B5-7245E105875F}" destId="{10401334-65C4-42A1-8C8E-D40BE2AC0101}" srcOrd="8" destOrd="0" presId="urn:microsoft.com/office/officeart/2005/8/layout/vProcess5"/>
    <dgm:cxn modelId="{5CCD57FA-9FA3-462C-9DBB-5414CE4D0D5F}" type="presParOf" srcId="{C80658B9-307B-4693-B4B5-7245E105875F}" destId="{B5D63DFB-2565-4D46-B04B-765E06AE7533}" srcOrd="9" destOrd="0" presId="urn:microsoft.com/office/officeart/2005/8/layout/vProcess5"/>
    <dgm:cxn modelId="{E8F81F3F-64AD-498F-9D51-987289EFB060}" type="presParOf" srcId="{C80658B9-307B-4693-B4B5-7245E105875F}" destId="{445C287C-9347-4A39-B2B4-AE353A11A351}" srcOrd="10" destOrd="0" presId="urn:microsoft.com/office/officeart/2005/8/layout/vProcess5"/>
    <dgm:cxn modelId="{132A6CD3-1ADF-4044-8195-FB2EBFA1CCBA}" type="presParOf" srcId="{C80658B9-307B-4693-B4B5-7245E105875F}" destId="{5EDCAD2B-EFF6-4A49-B292-87FDB461A1E8}" srcOrd="11" destOrd="0" presId="urn:microsoft.com/office/officeart/2005/8/layout/vProcess5"/>
    <dgm:cxn modelId="{E7C86A42-BD8E-4125-9EE6-1218CD27FA03}" type="presParOf" srcId="{C80658B9-307B-4693-B4B5-7245E105875F}" destId="{DE8A574A-FAAC-4A73-BF92-BDDE94F61F98}" srcOrd="12" destOrd="0" presId="urn:microsoft.com/office/officeart/2005/8/layout/vProcess5"/>
    <dgm:cxn modelId="{0C7B517D-BAE2-4B3B-8503-D58513792105}" type="presParOf" srcId="{C80658B9-307B-4693-B4B5-7245E105875F}" destId="{BA95DA6E-62FE-4AC5-82EF-45112506A422}" srcOrd="13" destOrd="0" presId="urn:microsoft.com/office/officeart/2005/8/layout/vProcess5"/>
    <dgm:cxn modelId="{A7EAEF07-B383-4CB1-BE8E-7D500153CD89}" type="presParOf" srcId="{C80658B9-307B-4693-B4B5-7245E105875F}" destId="{CC200AB2-6C06-4FE0-8B6C-369F16BDA13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93918D-A1AC-42A0-9E36-41C8054079E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7FFB7-D956-4E86-A457-C94D1527776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Confidence</a:t>
          </a:r>
        </a:p>
      </dgm:t>
    </dgm:pt>
    <dgm:pt modelId="{779F0C63-90C4-4A08-96FB-5D5676A78BE2}" type="parTrans" cxnId="{19438966-C99F-400B-A67F-28147ADD96FD}">
      <dgm:prSet/>
      <dgm:spPr/>
      <dgm:t>
        <a:bodyPr/>
        <a:lstStyle/>
        <a:p>
          <a:endParaRPr lang="en-US"/>
        </a:p>
      </dgm:t>
    </dgm:pt>
    <dgm:pt modelId="{A9986024-8B5F-4BAA-AD47-60DFE75CDF35}" type="sibTrans" cxnId="{19438966-C99F-400B-A67F-28147ADD96FD}">
      <dgm:prSet/>
      <dgm:spPr/>
      <dgm:t>
        <a:bodyPr/>
        <a:lstStyle/>
        <a:p>
          <a:endParaRPr lang="en-US"/>
        </a:p>
      </dgm:t>
    </dgm:pt>
    <dgm:pt modelId="{749B7B2E-7DFB-435F-8F9B-F1BC5FCAE223}">
      <dgm:prSet phldrT="[Text]"/>
      <dgm:spPr/>
      <dgm:t>
        <a:bodyPr/>
        <a:lstStyle/>
        <a:p>
          <a:r>
            <a:rPr lang="en-US" dirty="0"/>
            <a:t>Someone else can replicate our results or conclusions by applying the algorithm on different data</a:t>
          </a:r>
        </a:p>
      </dgm:t>
    </dgm:pt>
    <dgm:pt modelId="{921A4AA0-DCFB-436E-9382-464149C06F94}" type="parTrans" cxnId="{92079835-1C73-46E6-A45E-D80CD3C71294}">
      <dgm:prSet/>
      <dgm:spPr/>
      <dgm:t>
        <a:bodyPr/>
        <a:lstStyle/>
        <a:p>
          <a:endParaRPr lang="en-US"/>
        </a:p>
      </dgm:t>
    </dgm:pt>
    <dgm:pt modelId="{2B71C639-AEC1-44F8-9CA7-A4DFD3BF8D8E}" type="sibTrans" cxnId="{92079835-1C73-46E6-A45E-D80CD3C71294}">
      <dgm:prSet/>
      <dgm:spPr/>
      <dgm:t>
        <a:bodyPr/>
        <a:lstStyle/>
        <a:p>
          <a:endParaRPr lang="en-US"/>
        </a:p>
      </dgm:t>
    </dgm:pt>
    <dgm:pt modelId="{7E75201A-24D1-4FF2-AB4C-DB410F5A5AF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81517DF4-89E6-473B-8AF8-043FCFAF487D}" type="parTrans" cxnId="{13C68E30-7CE7-4387-8AB5-FBDB11B8EF44}">
      <dgm:prSet/>
      <dgm:spPr/>
      <dgm:t>
        <a:bodyPr/>
        <a:lstStyle/>
        <a:p>
          <a:endParaRPr lang="en-US"/>
        </a:p>
      </dgm:t>
    </dgm:pt>
    <dgm:pt modelId="{36B92E9B-9D3E-4807-9F49-D9C395AEB2D9}" type="sibTrans" cxnId="{13C68E30-7CE7-4387-8AB5-FBDB11B8EF44}">
      <dgm:prSet/>
      <dgm:spPr/>
      <dgm:t>
        <a:bodyPr/>
        <a:lstStyle/>
        <a:p>
          <a:endParaRPr lang="en-US"/>
        </a:p>
      </dgm:t>
    </dgm:pt>
    <dgm:pt modelId="{DCFCA357-E9BC-4FF0-87FD-8FC6DB3E870A}">
      <dgm:prSet phldrT="[Text]"/>
      <dgm:spPr/>
      <dgm:t>
        <a:bodyPr/>
        <a:lstStyle/>
        <a:p>
          <a:r>
            <a:rPr lang="en-US" dirty="0"/>
            <a:t> in Deployment</a:t>
          </a:r>
        </a:p>
      </dgm:t>
    </dgm:pt>
    <dgm:pt modelId="{8E3D5913-3C0E-464B-AD54-5AC5EE21F712}" type="parTrans" cxnId="{7477544B-12C0-4B70-A2F9-5D77F01071F2}">
      <dgm:prSet/>
      <dgm:spPr/>
      <dgm:t>
        <a:bodyPr/>
        <a:lstStyle/>
        <a:p>
          <a:endParaRPr lang="en-US"/>
        </a:p>
      </dgm:t>
    </dgm:pt>
    <dgm:pt modelId="{7EC66C78-D3DA-4893-BE0E-AD3E13B974AB}" type="sibTrans" cxnId="{7477544B-12C0-4B70-A2F9-5D77F01071F2}">
      <dgm:prSet/>
      <dgm:spPr/>
      <dgm:t>
        <a:bodyPr/>
        <a:lstStyle/>
        <a:p>
          <a:endParaRPr lang="en-US"/>
        </a:p>
      </dgm:t>
    </dgm:pt>
    <dgm:pt modelId="{8F00850A-5B46-4958-BF4C-F2C8D5C63531}">
      <dgm:prSet phldrT="[Text]"/>
      <dgm:spPr/>
      <dgm:t>
        <a:bodyPr/>
        <a:lstStyle/>
        <a:p>
          <a:r>
            <a:rPr lang="en-US" dirty="0"/>
            <a:t>We ensure the models are not too tailor-made for the modeler</a:t>
          </a:r>
        </a:p>
      </dgm:t>
    </dgm:pt>
    <dgm:pt modelId="{26264DA2-49BA-4457-8AA2-BE311DB7A556}" type="parTrans" cxnId="{F8847D05-C0D6-4E6B-B03F-842C087A274E}">
      <dgm:prSet/>
      <dgm:spPr/>
      <dgm:t>
        <a:bodyPr/>
        <a:lstStyle/>
        <a:p>
          <a:endParaRPr lang="en-US"/>
        </a:p>
      </dgm:t>
    </dgm:pt>
    <dgm:pt modelId="{5A401FC3-3CA9-4D16-B305-86CF28BC187E}" type="sibTrans" cxnId="{F8847D05-C0D6-4E6B-B03F-842C087A274E}">
      <dgm:prSet/>
      <dgm:spPr/>
      <dgm:t>
        <a:bodyPr/>
        <a:lstStyle/>
        <a:p>
          <a:endParaRPr lang="en-US"/>
        </a:p>
      </dgm:t>
    </dgm:pt>
    <dgm:pt modelId="{B2FC667F-785A-46BC-AD5C-9538B859F56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Anticipate</a:t>
          </a:r>
        </a:p>
      </dgm:t>
    </dgm:pt>
    <dgm:pt modelId="{ECCDDA41-AC03-4230-946A-76ADEA5D546D}" type="parTrans" cxnId="{AC7DCFB6-37EA-4863-BCAD-27A44D39CB0D}">
      <dgm:prSet/>
      <dgm:spPr/>
      <dgm:t>
        <a:bodyPr/>
        <a:lstStyle/>
        <a:p>
          <a:endParaRPr lang="en-US"/>
        </a:p>
      </dgm:t>
    </dgm:pt>
    <dgm:pt modelId="{B74B7D05-A90B-4F27-AA1A-CDD03E946BC0}" type="sibTrans" cxnId="{AC7DCFB6-37EA-4863-BCAD-27A44D39CB0D}">
      <dgm:prSet/>
      <dgm:spPr/>
      <dgm:t>
        <a:bodyPr/>
        <a:lstStyle/>
        <a:p>
          <a:endParaRPr lang="en-US"/>
        </a:p>
      </dgm:t>
    </dgm:pt>
    <dgm:pt modelId="{72234BAF-34AB-4FA1-BAD5-B03B60CF2D18}">
      <dgm:prSet phldrT="[Text]"/>
      <dgm:spPr/>
      <dgm:t>
        <a:bodyPr/>
        <a:lstStyle/>
        <a:p>
          <a:r>
            <a:rPr lang="en-US" dirty="0"/>
            <a:t> for the Unexpected in Deployment</a:t>
          </a:r>
        </a:p>
      </dgm:t>
    </dgm:pt>
    <dgm:pt modelId="{FE193D4A-01EA-463B-A391-62B400ED88C7}" type="parTrans" cxnId="{535B080C-F00F-4C16-9943-528B140A1658}">
      <dgm:prSet/>
      <dgm:spPr/>
      <dgm:t>
        <a:bodyPr/>
        <a:lstStyle/>
        <a:p>
          <a:endParaRPr lang="en-US"/>
        </a:p>
      </dgm:t>
    </dgm:pt>
    <dgm:pt modelId="{A45F0048-B5D3-4D43-ACD9-C6D082CF2FF1}" type="sibTrans" cxnId="{535B080C-F00F-4C16-9943-528B140A1658}">
      <dgm:prSet/>
      <dgm:spPr/>
      <dgm:t>
        <a:bodyPr/>
        <a:lstStyle/>
        <a:p>
          <a:endParaRPr lang="en-US"/>
        </a:p>
      </dgm:t>
    </dgm:pt>
    <dgm:pt modelId="{0016D0CC-2CF0-413B-9355-D51BFDCA9444}">
      <dgm:prSet phldrT="[Text]"/>
      <dgm:spPr/>
      <dgm:t>
        <a:bodyPr/>
        <a:lstStyle/>
        <a:p>
          <a:r>
            <a:rPr lang="en-US" dirty="0"/>
            <a:t>A sportscar that runs smoothly inside a wind tunnel may not have the same performance while being driven through the winter Chicago traffic (with potholes)!</a:t>
          </a:r>
        </a:p>
      </dgm:t>
    </dgm:pt>
    <dgm:pt modelId="{30703974-DE84-45BB-B8F3-B541ED76303E}" type="parTrans" cxnId="{C081B01D-3A0A-484D-B1A0-3F95EBD41CAC}">
      <dgm:prSet/>
      <dgm:spPr/>
      <dgm:t>
        <a:bodyPr/>
        <a:lstStyle/>
        <a:p>
          <a:endParaRPr lang="en-US"/>
        </a:p>
      </dgm:t>
    </dgm:pt>
    <dgm:pt modelId="{5B156BBC-4F47-4DBE-94A3-4A9C9290B9E3}" type="sibTrans" cxnId="{C081B01D-3A0A-484D-B1A0-3F95EBD41CAC}">
      <dgm:prSet/>
      <dgm:spPr/>
      <dgm:t>
        <a:bodyPr/>
        <a:lstStyle/>
        <a:p>
          <a:endParaRPr lang="en-US"/>
        </a:p>
      </dgm:t>
    </dgm:pt>
    <dgm:pt modelId="{999339B1-FE84-43C8-B972-36167453AAA7}">
      <dgm:prSet phldrT="[Text]"/>
      <dgm:spPr/>
      <dgm:t>
        <a:bodyPr/>
        <a:lstStyle/>
        <a:p>
          <a:r>
            <a:rPr lang="en-US" dirty="0"/>
            <a:t> in machine learning algorithm</a:t>
          </a:r>
        </a:p>
      </dgm:t>
    </dgm:pt>
    <dgm:pt modelId="{080491D5-1E62-4288-830E-8256B3D758F9}" type="sibTrans" cxnId="{9FB7B3C1-8E8F-4AFB-A48C-C3D6A6D2F7E4}">
      <dgm:prSet/>
      <dgm:spPr/>
      <dgm:t>
        <a:bodyPr/>
        <a:lstStyle/>
        <a:p>
          <a:endParaRPr lang="en-US"/>
        </a:p>
      </dgm:t>
    </dgm:pt>
    <dgm:pt modelId="{05BA830A-A054-494B-8C07-558A08144AC7}" type="parTrans" cxnId="{9FB7B3C1-8E8F-4AFB-A48C-C3D6A6D2F7E4}">
      <dgm:prSet/>
      <dgm:spPr/>
      <dgm:t>
        <a:bodyPr/>
        <a:lstStyle/>
        <a:p>
          <a:endParaRPr lang="en-US"/>
        </a:p>
      </dgm:t>
    </dgm:pt>
    <dgm:pt modelId="{60717C04-99EB-40DA-8C08-DAF353BCA630}">
      <dgm:prSet phldrT="[Text]"/>
      <dgm:spPr/>
      <dgm:t>
        <a:bodyPr/>
        <a:lstStyle/>
        <a:p>
          <a:r>
            <a:rPr lang="en-US" dirty="0"/>
            <a:t>We build the models in a lab but someone else uses the models for running their business</a:t>
          </a:r>
        </a:p>
      </dgm:t>
    </dgm:pt>
    <dgm:pt modelId="{D8F23053-4AF4-48A6-A294-D8412E4D96C9}" type="parTrans" cxnId="{6BD15714-996A-4791-869E-4E3D03B13429}">
      <dgm:prSet/>
      <dgm:spPr/>
      <dgm:t>
        <a:bodyPr/>
        <a:lstStyle/>
        <a:p>
          <a:endParaRPr lang="en-US"/>
        </a:p>
      </dgm:t>
    </dgm:pt>
    <dgm:pt modelId="{7DB63374-97D1-4BB4-B699-D4F284CD4177}" type="sibTrans" cxnId="{6BD15714-996A-4791-869E-4E3D03B13429}">
      <dgm:prSet/>
      <dgm:spPr/>
      <dgm:t>
        <a:bodyPr/>
        <a:lstStyle/>
        <a:p>
          <a:endParaRPr lang="en-US"/>
        </a:p>
      </dgm:t>
    </dgm:pt>
    <dgm:pt modelId="{9CBF3380-E0F3-4B79-9E05-87E903AAA2E1}">
      <dgm:prSet phldrT="[Text]"/>
      <dgm:spPr/>
      <dgm:t>
        <a:bodyPr/>
        <a:lstStyle/>
        <a:p>
          <a:r>
            <a:rPr lang="en-US" dirty="0"/>
            <a:t>The Olympic 100-meters dash athletes do not record their own times </a:t>
          </a:r>
        </a:p>
      </dgm:t>
    </dgm:pt>
    <dgm:pt modelId="{3633BF2E-33B0-447F-8A14-223AF431C0BD}" type="parTrans" cxnId="{6BDA3BFB-F8BC-441E-A1C9-2545A1D05D20}">
      <dgm:prSet/>
      <dgm:spPr/>
      <dgm:t>
        <a:bodyPr/>
        <a:lstStyle/>
        <a:p>
          <a:endParaRPr lang="en-US"/>
        </a:p>
      </dgm:t>
    </dgm:pt>
    <dgm:pt modelId="{2B8884A8-3B45-433D-A8CD-539623344CD0}" type="sibTrans" cxnId="{6BDA3BFB-F8BC-441E-A1C9-2545A1D05D20}">
      <dgm:prSet/>
      <dgm:spPr/>
      <dgm:t>
        <a:bodyPr/>
        <a:lstStyle/>
        <a:p>
          <a:endParaRPr lang="en-US"/>
        </a:p>
      </dgm:t>
    </dgm:pt>
    <dgm:pt modelId="{F0B093F8-A5B0-4C0C-8038-BC94B0D8D7D4}">
      <dgm:prSet phldrT="[Text]"/>
      <dgm:spPr/>
      <dgm:t>
        <a:bodyPr/>
        <a:lstStyle/>
        <a:p>
          <a:r>
            <a:rPr lang="en-US" dirty="0"/>
            <a:t>We can reproduce our own results again and again</a:t>
          </a:r>
        </a:p>
      </dgm:t>
    </dgm:pt>
    <dgm:pt modelId="{81AAA8BE-2DE3-4DB9-81CC-C6B1E09C362C}" type="parTrans" cxnId="{0CD1BC66-05EA-4063-B746-771F5C616506}">
      <dgm:prSet/>
      <dgm:spPr/>
      <dgm:t>
        <a:bodyPr/>
        <a:lstStyle/>
        <a:p>
          <a:endParaRPr lang="en-US"/>
        </a:p>
      </dgm:t>
    </dgm:pt>
    <dgm:pt modelId="{1A152020-DFCC-4C7F-AD8B-BEE6170E7003}" type="sibTrans" cxnId="{0CD1BC66-05EA-4063-B746-771F5C616506}">
      <dgm:prSet/>
      <dgm:spPr/>
      <dgm:t>
        <a:bodyPr/>
        <a:lstStyle/>
        <a:p>
          <a:endParaRPr lang="en-US"/>
        </a:p>
      </dgm:t>
    </dgm:pt>
    <dgm:pt modelId="{C4C29B4D-7EB8-4B2E-9ADC-2D90A711C131}" type="pres">
      <dgm:prSet presAssocID="{7393918D-A1AC-42A0-9E36-41C8054079E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23A0117-BE95-47A6-A3EF-553C6915996E}" type="pres">
      <dgm:prSet presAssocID="{1ED7FFB7-D956-4E86-A457-C94D15277763}" presName="composite" presStyleCnt="0"/>
      <dgm:spPr/>
    </dgm:pt>
    <dgm:pt modelId="{C17C7193-EBBB-44ED-85F8-97EC7B5D0A1A}" type="pres">
      <dgm:prSet presAssocID="{1ED7FFB7-D956-4E86-A457-C94D15277763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A9E77F5-804B-4039-8DF4-C5753553F727}" type="pres">
      <dgm:prSet presAssocID="{1ED7FFB7-D956-4E86-A457-C94D15277763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82F00558-6DBA-43DD-8124-3517EE96FEDA}" type="pres">
      <dgm:prSet presAssocID="{1ED7FFB7-D956-4E86-A457-C94D15277763}" presName="Accent" presStyleLbl="parChTrans1D1" presStyleIdx="0" presStyleCnt="3"/>
      <dgm:spPr/>
    </dgm:pt>
    <dgm:pt modelId="{402E158F-D7BB-4EEC-9386-F1629694B093}" type="pres">
      <dgm:prSet presAssocID="{1ED7FFB7-D956-4E86-A457-C94D1527776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D2EBC1AD-E539-456D-9825-2C06D404742F}" type="pres">
      <dgm:prSet presAssocID="{A9986024-8B5F-4BAA-AD47-60DFE75CDF35}" presName="sibTrans" presStyleCnt="0"/>
      <dgm:spPr/>
    </dgm:pt>
    <dgm:pt modelId="{2B565AB3-61D9-45BA-9467-D7EEED48349C}" type="pres">
      <dgm:prSet presAssocID="{7E75201A-24D1-4FF2-AB4C-DB410F5A5AFA}" presName="composite" presStyleCnt="0"/>
      <dgm:spPr/>
    </dgm:pt>
    <dgm:pt modelId="{A7120DC9-77EA-4533-890B-23513B790483}" type="pres">
      <dgm:prSet presAssocID="{7E75201A-24D1-4FF2-AB4C-DB410F5A5AFA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49D82D0F-FF34-4AC6-9CB2-3A4C655C2259}" type="pres">
      <dgm:prSet presAssocID="{7E75201A-24D1-4FF2-AB4C-DB410F5A5AFA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F25728F4-C03F-4006-8818-D5A367D548EB}" type="pres">
      <dgm:prSet presAssocID="{7E75201A-24D1-4FF2-AB4C-DB410F5A5AFA}" presName="Accent" presStyleLbl="parChTrans1D1" presStyleIdx="1" presStyleCnt="3"/>
      <dgm:spPr/>
    </dgm:pt>
    <dgm:pt modelId="{891632DB-7ED3-48A3-88AA-CDEACDA2FE7B}" type="pres">
      <dgm:prSet presAssocID="{7E75201A-24D1-4FF2-AB4C-DB410F5A5AFA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2FA7AEB-D142-486A-96A4-F0D589602DB5}" type="pres">
      <dgm:prSet presAssocID="{36B92E9B-9D3E-4807-9F49-D9C395AEB2D9}" presName="sibTrans" presStyleCnt="0"/>
      <dgm:spPr/>
    </dgm:pt>
    <dgm:pt modelId="{BEBF77CE-9086-4F4A-BA2F-52AEDEFCD30B}" type="pres">
      <dgm:prSet presAssocID="{B2FC667F-785A-46BC-AD5C-9538B859F568}" presName="composite" presStyleCnt="0"/>
      <dgm:spPr/>
    </dgm:pt>
    <dgm:pt modelId="{3FDCFDCD-B932-4F92-8236-699BD42E37D0}" type="pres">
      <dgm:prSet presAssocID="{B2FC667F-785A-46BC-AD5C-9538B859F568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8B221597-DC52-418E-BD2D-DA4FF05DB6E5}" type="pres">
      <dgm:prSet presAssocID="{B2FC667F-785A-46BC-AD5C-9538B859F568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1FA7ADA5-F7BD-4981-84C5-8A95912373BF}" type="pres">
      <dgm:prSet presAssocID="{B2FC667F-785A-46BC-AD5C-9538B859F568}" presName="Accent" presStyleLbl="parChTrans1D1" presStyleIdx="2" presStyleCnt="3"/>
      <dgm:spPr/>
    </dgm:pt>
    <dgm:pt modelId="{B275E971-3863-41F1-99D5-C500BFA42551}" type="pres">
      <dgm:prSet presAssocID="{B2FC667F-785A-46BC-AD5C-9538B859F568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8847D05-C0D6-4E6B-B03F-842C087A274E}" srcId="{7E75201A-24D1-4FF2-AB4C-DB410F5A5AFA}" destId="{8F00850A-5B46-4958-BF4C-F2C8D5C63531}" srcOrd="1" destOrd="0" parTransId="{26264DA2-49BA-4457-8AA2-BE311DB7A556}" sibTransId="{5A401FC3-3CA9-4D16-B305-86CF28BC187E}"/>
    <dgm:cxn modelId="{535B080C-F00F-4C16-9943-528B140A1658}" srcId="{B2FC667F-785A-46BC-AD5C-9538B859F568}" destId="{72234BAF-34AB-4FA1-BAD5-B03B60CF2D18}" srcOrd="0" destOrd="0" parTransId="{FE193D4A-01EA-463B-A391-62B400ED88C7}" sibTransId="{A45F0048-B5D3-4D43-ACD9-C6D082CF2FF1}"/>
    <dgm:cxn modelId="{6BD15714-996A-4791-869E-4E3D03B13429}" srcId="{B2FC667F-785A-46BC-AD5C-9538B859F568}" destId="{60717C04-99EB-40DA-8C08-DAF353BCA630}" srcOrd="1" destOrd="0" parTransId="{D8F23053-4AF4-48A6-A294-D8412E4D96C9}" sibTransId="{7DB63374-97D1-4BB4-B699-D4F284CD4177}"/>
    <dgm:cxn modelId="{F2626B15-7480-48CE-ADFA-FEB399F8846C}" type="presOf" srcId="{F0B093F8-A5B0-4C0C-8038-BC94B0D8D7D4}" destId="{402E158F-D7BB-4EEC-9386-F1629694B093}" srcOrd="0" destOrd="0" presId="urn:microsoft.com/office/officeart/2011/layout/TabList"/>
    <dgm:cxn modelId="{E6D45A1C-3101-4DFC-A92A-3C4C887D7B40}" type="presOf" srcId="{999339B1-FE84-43C8-B972-36167453AAA7}" destId="{C17C7193-EBBB-44ED-85F8-97EC7B5D0A1A}" srcOrd="0" destOrd="0" presId="urn:microsoft.com/office/officeart/2011/layout/TabList"/>
    <dgm:cxn modelId="{F7CEA01D-6250-45D9-BB7A-2F6A5732A83E}" type="presOf" srcId="{9CBF3380-E0F3-4B79-9E05-87E903AAA2E1}" destId="{891632DB-7ED3-48A3-88AA-CDEACDA2FE7B}" srcOrd="0" destOrd="1" presId="urn:microsoft.com/office/officeart/2011/layout/TabList"/>
    <dgm:cxn modelId="{C081B01D-3A0A-484D-B1A0-3F95EBD41CAC}" srcId="{B2FC667F-785A-46BC-AD5C-9538B859F568}" destId="{0016D0CC-2CF0-413B-9355-D51BFDCA9444}" srcOrd="2" destOrd="0" parTransId="{30703974-DE84-45BB-B8F3-B541ED76303E}" sibTransId="{5B156BBC-4F47-4DBE-94A3-4A9C9290B9E3}"/>
    <dgm:cxn modelId="{DA14C725-C4C0-48D1-AFF1-D37B5FC51172}" type="presOf" srcId="{B2FC667F-785A-46BC-AD5C-9538B859F568}" destId="{8B221597-DC52-418E-BD2D-DA4FF05DB6E5}" srcOrd="0" destOrd="0" presId="urn:microsoft.com/office/officeart/2011/layout/TabList"/>
    <dgm:cxn modelId="{13C68E30-7CE7-4387-8AB5-FBDB11B8EF44}" srcId="{7393918D-A1AC-42A0-9E36-41C8054079E3}" destId="{7E75201A-24D1-4FF2-AB4C-DB410F5A5AFA}" srcOrd="1" destOrd="0" parTransId="{81517DF4-89E6-473B-8AF8-043FCFAF487D}" sibTransId="{36B92E9B-9D3E-4807-9F49-D9C395AEB2D9}"/>
    <dgm:cxn modelId="{92079835-1C73-46E6-A45E-D80CD3C71294}" srcId="{1ED7FFB7-D956-4E86-A457-C94D15277763}" destId="{749B7B2E-7DFB-435F-8F9B-F1BC5FCAE223}" srcOrd="2" destOrd="0" parTransId="{921A4AA0-DCFB-436E-9382-464149C06F94}" sibTransId="{2B71C639-AEC1-44F8-9CA7-A4DFD3BF8D8E}"/>
    <dgm:cxn modelId="{69217844-02B9-4A39-80E9-859C110525BB}" type="presOf" srcId="{8F00850A-5B46-4958-BF4C-F2C8D5C63531}" destId="{891632DB-7ED3-48A3-88AA-CDEACDA2FE7B}" srcOrd="0" destOrd="0" presId="urn:microsoft.com/office/officeart/2011/layout/TabList"/>
    <dgm:cxn modelId="{19438966-C99F-400B-A67F-28147ADD96FD}" srcId="{7393918D-A1AC-42A0-9E36-41C8054079E3}" destId="{1ED7FFB7-D956-4E86-A457-C94D15277763}" srcOrd="0" destOrd="0" parTransId="{779F0C63-90C4-4A08-96FB-5D5676A78BE2}" sibTransId="{A9986024-8B5F-4BAA-AD47-60DFE75CDF35}"/>
    <dgm:cxn modelId="{0CD1BC66-05EA-4063-B746-771F5C616506}" srcId="{1ED7FFB7-D956-4E86-A457-C94D15277763}" destId="{F0B093F8-A5B0-4C0C-8038-BC94B0D8D7D4}" srcOrd="1" destOrd="0" parTransId="{81AAA8BE-2DE3-4DB9-81CC-C6B1E09C362C}" sibTransId="{1A152020-DFCC-4C7F-AD8B-BEE6170E7003}"/>
    <dgm:cxn modelId="{3BF58547-AFA8-4976-B157-67CED5C3679D}" type="presOf" srcId="{60717C04-99EB-40DA-8C08-DAF353BCA630}" destId="{B275E971-3863-41F1-99D5-C500BFA42551}" srcOrd="0" destOrd="0" presId="urn:microsoft.com/office/officeart/2011/layout/TabList"/>
    <dgm:cxn modelId="{7477544B-12C0-4B70-A2F9-5D77F01071F2}" srcId="{7E75201A-24D1-4FF2-AB4C-DB410F5A5AFA}" destId="{DCFCA357-E9BC-4FF0-87FD-8FC6DB3E870A}" srcOrd="0" destOrd="0" parTransId="{8E3D5913-3C0E-464B-AD54-5AC5EE21F712}" sibTransId="{7EC66C78-D3DA-4893-BE0E-AD3E13B974AB}"/>
    <dgm:cxn modelId="{988A156D-3DC1-4808-A7A4-5E4120019F5D}" type="presOf" srcId="{1ED7FFB7-D956-4E86-A457-C94D15277763}" destId="{EA9E77F5-804B-4039-8DF4-C5753553F727}" srcOrd="0" destOrd="0" presId="urn:microsoft.com/office/officeart/2011/layout/TabList"/>
    <dgm:cxn modelId="{2567BF59-B880-4619-A7BC-CDA25B805478}" type="presOf" srcId="{749B7B2E-7DFB-435F-8F9B-F1BC5FCAE223}" destId="{402E158F-D7BB-4EEC-9386-F1629694B093}" srcOrd="0" destOrd="1" presId="urn:microsoft.com/office/officeart/2011/layout/TabList"/>
    <dgm:cxn modelId="{47CAE9A4-232E-4720-9C7D-1C30118C2F52}" type="presOf" srcId="{0016D0CC-2CF0-413B-9355-D51BFDCA9444}" destId="{B275E971-3863-41F1-99D5-C500BFA42551}" srcOrd="0" destOrd="1" presId="urn:microsoft.com/office/officeart/2011/layout/TabList"/>
    <dgm:cxn modelId="{AC7DCFB6-37EA-4863-BCAD-27A44D39CB0D}" srcId="{7393918D-A1AC-42A0-9E36-41C8054079E3}" destId="{B2FC667F-785A-46BC-AD5C-9538B859F568}" srcOrd="2" destOrd="0" parTransId="{ECCDDA41-AC03-4230-946A-76ADEA5D546D}" sibTransId="{B74B7D05-A90B-4F27-AA1A-CDD03E946BC0}"/>
    <dgm:cxn modelId="{9FB7B3C1-8E8F-4AFB-A48C-C3D6A6D2F7E4}" srcId="{1ED7FFB7-D956-4E86-A457-C94D15277763}" destId="{999339B1-FE84-43C8-B972-36167453AAA7}" srcOrd="0" destOrd="0" parTransId="{05BA830A-A054-494B-8C07-558A08144AC7}" sibTransId="{080491D5-1E62-4288-830E-8256B3D758F9}"/>
    <dgm:cxn modelId="{B2D86DC6-A164-4E0C-9579-5580A6BAA289}" type="presOf" srcId="{72234BAF-34AB-4FA1-BAD5-B03B60CF2D18}" destId="{3FDCFDCD-B932-4F92-8236-699BD42E37D0}" srcOrd="0" destOrd="0" presId="urn:microsoft.com/office/officeart/2011/layout/TabList"/>
    <dgm:cxn modelId="{819A16E6-18D8-4D32-A7A6-50CCA6C9916D}" type="presOf" srcId="{7E75201A-24D1-4FF2-AB4C-DB410F5A5AFA}" destId="{49D82D0F-FF34-4AC6-9CB2-3A4C655C2259}" srcOrd="0" destOrd="0" presId="urn:microsoft.com/office/officeart/2011/layout/TabList"/>
    <dgm:cxn modelId="{86EB4CF2-515B-438D-A336-14ADE3468C55}" type="presOf" srcId="{DCFCA357-E9BC-4FF0-87FD-8FC6DB3E870A}" destId="{A7120DC9-77EA-4533-890B-23513B790483}" srcOrd="0" destOrd="0" presId="urn:microsoft.com/office/officeart/2011/layout/TabList"/>
    <dgm:cxn modelId="{DFB172F9-2528-4DFA-9E19-36B2AE00A324}" type="presOf" srcId="{7393918D-A1AC-42A0-9E36-41C8054079E3}" destId="{C4C29B4D-7EB8-4B2E-9ADC-2D90A711C131}" srcOrd="0" destOrd="0" presId="urn:microsoft.com/office/officeart/2011/layout/TabList"/>
    <dgm:cxn modelId="{6BDA3BFB-F8BC-441E-A1C9-2545A1D05D20}" srcId="{7E75201A-24D1-4FF2-AB4C-DB410F5A5AFA}" destId="{9CBF3380-E0F3-4B79-9E05-87E903AAA2E1}" srcOrd="2" destOrd="0" parTransId="{3633BF2E-33B0-447F-8A14-223AF431C0BD}" sibTransId="{2B8884A8-3B45-433D-A8CD-539623344CD0}"/>
    <dgm:cxn modelId="{4AF19851-2AF0-4296-A045-04CE3A90F08C}" type="presParOf" srcId="{C4C29B4D-7EB8-4B2E-9ADC-2D90A711C131}" destId="{A23A0117-BE95-47A6-A3EF-553C6915996E}" srcOrd="0" destOrd="0" presId="urn:microsoft.com/office/officeart/2011/layout/TabList"/>
    <dgm:cxn modelId="{4B633D13-CD29-446F-8B66-019E320DA27B}" type="presParOf" srcId="{A23A0117-BE95-47A6-A3EF-553C6915996E}" destId="{C17C7193-EBBB-44ED-85F8-97EC7B5D0A1A}" srcOrd="0" destOrd="0" presId="urn:microsoft.com/office/officeart/2011/layout/TabList"/>
    <dgm:cxn modelId="{E2517420-7AC3-4194-A087-762779998EA1}" type="presParOf" srcId="{A23A0117-BE95-47A6-A3EF-553C6915996E}" destId="{EA9E77F5-804B-4039-8DF4-C5753553F727}" srcOrd="1" destOrd="0" presId="urn:microsoft.com/office/officeart/2011/layout/TabList"/>
    <dgm:cxn modelId="{7D9B79EC-7E2D-4D79-AF1C-3A4DB3C136C0}" type="presParOf" srcId="{A23A0117-BE95-47A6-A3EF-553C6915996E}" destId="{82F00558-6DBA-43DD-8124-3517EE96FEDA}" srcOrd="2" destOrd="0" presId="urn:microsoft.com/office/officeart/2011/layout/TabList"/>
    <dgm:cxn modelId="{A2B67DE3-CF6A-48B3-9EE7-F163F5A2C60A}" type="presParOf" srcId="{C4C29B4D-7EB8-4B2E-9ADC-2D90A711C131}" destId="{402E158F-D7BB-4EEC-9386-F1629694B093}" srcOrd="1" destOrd="0" presId="urn:microsoft.com/office/officeart/2011/layout/TabList"/>
    <dgm:cxn modelId="{C8C4AC5E-9F9F-4BD4-88CC-59760A5C50DB}" type="presParOf" srcId="{C4C29B4D-7EB8-4B2E-9ADC-2D90A711C131}" destId="{D2EBC1AD-E539-456D-9825-2C06D404742F}" srcOrd="2" destOrd="0" presId="urn:microsoft.com/office/officeart/2011/layout/TabList"/>
    <dgm:cxn modelId="{2EA4164F-049C-47DA-A344-9792CFE63F15}" type="presParOf" srcId="{C4C29B4D-7EB8-4B2E-9ADC-2D90A711C131}" destId="{2B565AB3-61D9-45BA-9467-D7EEED48349C}" srcOrd="3" destOrd="0" presId="urn:microsoft.com/office/officeart/2011/layout/TabList"/>
    <dgm:cxn modelId="{7F09482D-85AC-4C52-9CB3-6AABF7221503}" type="presParOf" srcId="{2B565AB3-61D9-45BA-9467-D7EEED48349C}" destId="{A7120DC9-77EA-4533-890B-23513B790483}" srcOrd="0" destOrd="0" presId="urn:microsoft.com/office/officeart/2011/layout/TabList"/>
    <dgm:cxn modelId="{73E22831-C593-4A6C-ABDA-4847319B6EAF}" type="presParOf" srcId="{2B565AB3-61D9-45BA-9467-D7EEED48349C}" destId="{49D82D0F-FF34-4AC6-9CB2-3A4C655C2259}" srcOrd="1" destOrd="0" presId="urn:microsoft.com/office/officeart/2011/layout/TabList"/>
    <dgm:cxn modelId="{68AC6AE9-D988-466D-A7C0-3DD06D59B893}" type="presParOf" srcId="{2B565AB3-61D9-45BA-9467-D7EEED48349C}" destId="{F25728F4-C03F-4006-8818-D5A367D548EB}" srcOrd="2" destOrd="0" presId="urn:microsoft.com/office/officeart/2011/layout/TabList"/>
    <dgm:cxn modelId="{1EB7B9CD-79B5-4AB7-BAE5-51D1398318D2}" type="presParOf" srcId="{C4C29B4D-7EB8-4B2E-9ADC-2D90A711C131}" destId="{891632DB-7ED3-48A3-88AA-CDEACDA2FE7B}" srcOrd="4" destOrd="0" presId="urn:microsoft.com/office/officeart/2011/layout/TabList"/>
    <dgm:cxn modelId="{9E7DCF9F-337F-4540-90A5-608B02E746BE}" type="presParOf" srcId="{C4C29B4D-7EB8-4B2E-9ADC-2D90A711C131}" destId="{82FA7AEB-D142-486A-96A4-F0D589602DB5}" srcOrd="5" destOrd="0" presId="urn:microsoft.com/office/officeart/2011/layout/TabList"/>
    <dgm:cxn modelId="{992BBA52-EDC8-4292-9A13-036CE12D91DE}" type="presParOf" srcId="{C4C29B4D-7EB8-4B2E-9ADC-2D90A711C131}" destId="{BEBF77CE-9086-4F4A-BA2F-52AEDEFCD30B}" srcOrd="6" destOrd="0" presId="urn:microsoft.com/office/officeart/2011/layout/TabList"/>
    <dgm:cxn modelId="{CCBF6887-3AE3-4AB4-A9D8-DFA31DB1500F}" type="presParOf" srcId="{BEBF77CE-9086-4F4A-BA2F-52AEDEFCD30B}" destId="{3FDCFDCD-B932-4F92-8236-699BD42E37D0}" srcOrd="0" destOrd="0" presId="urn:microsoft.com/office/officeart/2011/layout/TabList"/>
    <dgm:cxn modelId="{54522530-F186-454A-9206-DC7769B67BD7}" type="presParOf" srcId="{BEBF77CE-9086-4F4A-BA2F-52AEDEFCD30B}" destId="{8B221597-DC52-418E-BD2D-DA4FF05DB6E5}" srcOrd="1" destOrd="0" presId="urn:microsoft.com/office/officeart/2011/layout/TabList"/>
    <dgm:cxn modelId="{6397014C-D56E-483C-9802-64CF979FDC69}" type="presParOf" srcId="{BEBF77CE-9086-4F4A-BA2F-52AEDEFCD30B}" destId="{1FA7ADA5-F7BD-4981-84C5-8A95912373BF}" srcOrd="2" destOrd="0" presId="urn:microsoft.com/office/officeart/2011/layout/TabList"/>
    <dgm:cxn modelId="{25EEE54E-1EFA-4033-A654-C608730C7B07}" type="presParOf" srcId="{C4C29B4D-7EB8-4B2E-9ADC-2D90A711C131}" destId="{B275E971-3863-41F1-99D5-C500BFA42551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255281-BBE8-43FA-ADBB-12935D8A919A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0D36C6C9-D240-4756-9AF1-36272047A25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Training</a:t>
          </a:r>
        </a:p>
      </dgm:t>
    </dgm:pt>
    <dgm:pt modelId="{144795CF-E80F-430B-B656-89DEB2EF135A}" type="parTrans" cxnId="{4F086AC7-BAA7-4B9D-AA58-F90E2577A633}">
      <dgm:prSet/>
      <dgm:spPr/>
      <dgm:t>
        <a:bodyPr/>
        <a:lstStyle/>
        <a:p>
          <a:endParaRPr lang="en-US"/>
        </a:p>
      </dgm:t>
    </dgm:pt>
    <dgm:pt modelId="{20C2930B-68E6-4D8F-A91D-A35E57E91AB3}" type="sibTrans" cxnId="{4F086AC7-BAA7-4B9D-AA58-F90E2577A633}">
      <dgm:prSet/>
      <dgm:spPr/>
      <dgm:t>
        <a:bodyPr/>
        <a:lstStyle/>
        <a:p>
          <a:endParaRPr lang="en-US"/>
        </a:p>
      </dgm:t>
    </dgm:pt>
    <dgm:pt modelId="{F1D0B1E0-13BD-494C-8C8A-B808532430E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Testing</a:t>
          </a:r>
        </a:p>
      </dgm:t>
    </dgm:pt>
    <dgm:pt modelId="{F4536DC7-07F1-4EE8-9195-6730F64B35CD}" type="parTrans" cxnId="{450A641E-5F20-4A63-A0AB-763891FCADBF}">
      <dgm:prSet/>
      <dgm:spPr/>
      <dgm:t>
        <a:bodyPr/>
        <a:lstStyle/>
        <a:p>
          <a:endParaRPr lang="en-US"/>
        </a:p>
      </dgm:t>
    </dgm:pt>
    <dgm:pt modelId="{72A60F93-3229-472D-B449-51A0B703C419}" type="sibTrans" cxnId="{450A641E-5F20-4A63-A0AB-763891FCADBF}">
      <dgm:prSet/>
      <dgm:spPr/>
      <dgm:t>
        <a:bodyPr/>
        <a:lstStyle/>
        <a:p>
          <a:endParaRPr lang="en-US"/>
        </a:p>
      </dgm:t>
    </dgm:pt>
    <dgm:pt modelId="{AA10AE21-5098-492A-BE7A-78C472E2D4F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Hold-Out</a:t>
          </a:r>
        </a:p>
      </dgm:t>
    </dgm:pt>
    <dgm:pt modelId="{0E040EF4-2BFA-4F12-957B-9C557D541281}" type="parTrans" cxnId="{8B7E6AF2-74B0-4253-94BE-2DA661E6086A}">
      <dgm:prSet/>
      <dgm:spPr/>
      <dgm:t>
        <a:bodyPr/>
        <a:lstStyle/>
        <a:p>
          <a:endParaRPr lang="en-US"/>
        </a:p>
      </dgm:t>
    </dgm:pt>
    <dgm:pt modelId="{0331A797-7CEF-4EC6-9E64-A9DAE749CA3E}" type="sibTrans" cxnId="{8B7E6AF2-74B0-4253-94BE-2DA661E6086A}">
      <dgm:prSet/>
      <dgm:spPr/>
      <dgm:t>
        <a:bodyPr/>
        <a:lstStyle/>
        <a:p>
          <a:endParaRPr lang="en-US"/>
        </a:p>
      </dgm:t>
    </dgm:pt>
    <dgm:pt modelId="{A6955730-3DC9-43B6-9966-4A0FF00368C7}" type="pres">
      <dgm:prSet presAssocID="{A2255281-BBE8-43FA-ADBB-12935D8A919A}" presName="compositeShape" presStyleCnt="0">
        <dgm:presLayoutVars>
          <dgm:chMax val="7"/>
          <dgm:dir/>
          <dgm:resizeHandles val="exact"/>
        </dgm:presLayoutVars>
      </dgm:prSet>
      <dgm:spPr/>
    </dgm:pt>
    <dgm:pt modelId="{F0A8F9B7-1905-4BDC-A152-D69C063ABF40}" type="pres">
      <dgm:prSet presAssocID="{A2255281-BBE8-43FA-ADBB-12935D8A919A}" presName="wedge1" presStyleLbl="node1" presStyleIdx="0" presStyleCnt="3" custScaleX="213250" custScaleY="153036"/>
      <dgm:spPr/>
    </dgm:pt>
    <dgm:pt modelId="{5B319E98-995B-4B11-B269-E89FA2FA8F0E}" type="pres">
      <dgm:prSet presAssocID="{A2255281-BBE8-43FA-ADBB-12935D8A919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0938C05-D648-4A3E-858C-510C38717C0B}" type="pres">
      <dgm:prSet presAssocID="{A2255281-BBE8-43FA-ADBB-12935D8A919A}" presName="wedge2" presStyleLbl="node1" presStyleIdx="1" presStyleCnt="3" custScaleX="127409" custScaleY="119105" custLinFactNeighborX="-5796" custLinFactNeighborY="5114"/>
      <dgm:spPr/>
    </dgm:pt>
    <dgm:pt modelId="{F4B503BD-B72C-427C-9B72-8D76CC6BABF8}" type="pres">
      <dgm:prSet presAssocID="{A2255281-BBE8-43FA-ADBB-12935D8A919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2BC6245-B788-4194-A231-2475A8169DDA}" type="pres">
      <dgm:prSet presAssocID="{A2255281-BBE8-43FA-ADBB-12935D8A919A}" presName="wedge3" presStyleLbl="node1" presStyleIdx="2" presStyleCnt="3" custLinFactNeighborX="-10911" custLinFactNeighborY="-8524"/>
      <dgm:spPr/>
    </dgm:pt>
    <dgm:pt modelId="{71039873-9007-401A-9CD6-F59A2AF14358}" type="pres">
      <dgm:prSet presAssocID="{A2255281-BBE8-43FA-ADBB-12935D8A919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50A641E-5F20-4A63-A0AB-763891FCADBF}" srcId="{A2255281-BBE8-43FA-ADBB-12935D8A919A}" destId="{F1D0B1E0-13BD-494C-8C8A-B808532430E7}" srcOrd="1" destOrd="0" parTransId="{F4536DC7-07F1-4EE8-9195-6730F64B35CD}" sibTransId="{72A60F93-3229-472D-B449-51A0B703C419}"/>
    <dgm:cxn modelId="{8F467D2D-95EC-41A2-8FA8-B477DEA586F6}" type="presOf" srcId="{F1D0B1E0-13BD-494C-8C8A-B808532430E7}" destId="{D0938C05-D648-4A3E-858C-510C38717C0B}" srcOrd="0" destOrd="0" presId="urn:microsoft.com/office/officeart/2005/8/layout/chart3"/>
    <dgm:cxn modelId="{8B04B046-9B75-4721-B0D5-0862B43E5C11}" type="presOf" srcId="{AA10AE21-5098-492A-BE7A-78C472E2D4F3}" destId="{71039873-9007-401A-9CD6-F59A2AF14358}" srcOrd="1" destOrd="0" presId="urn:microsoft.com/office/officeart/2005/8/layout/chart3"/>
    <dgm:cxn modelId="{1C43227D-FB5D-4EFE-8CA2-6C6A2EE8346F}" type="presOf" srcId="{A2255281-BBE8-43FA-ADBB-12935D8A919A}" destId="{A6955730-3DC9-43B6-9966-4A0FF00368C7}" srcOrd="0" destOrd="0" presId="urn:microsoft.com/office/officeart/2005/8/layout/chart3"/>
    <dgm:cxn modelId="{AB96FA7F-17FE-40C1-8DC3-9E6CD9D6AF92}" type="presOf" srcId="{0D36C6C9-D240-4756-9AF1-36272047A25E}" destId="{F0A8F9B7-1905-4BDC-A152-D69C063ABF40}" srcOrd="0" destOrd="0" presId="urn:microsoft.com/office/officeart/2005/8/layout/chart3"/>
    <dgm:cxn modelId="{47B3EFBA-1BB5-4B58-A2B1-229F76A36A17}" type="presOf" srcId="{AA10AE21-5098-492A-BE7A-78C472E2D4F3}" destId="{C2BC6245-B788-4194-A231-2475A8169DDA}" srcOrd="0" destOrd="0" presId="urn:microsoft.com/office/officeart/2005/8/layout/chart3"/>
    <dgm:cxn modelId="{4F086AC7-BAA7-4B9D-AA58-F90E2577A633}" srcId="{A2255281-BBE8-43FA-ADBB-12935D8A919A}" destId="{0D36C6C9-D240-4756-9AF1-36272047A25E}" srcOrd="0" destOrd="0" parTransId="{144795CF-E80F-430B-B656-89DEB2EF135A}" sibTransId="{20C2930B-68E6-4D8F-A91D-A35E57E91AB3}"/>
    <dgm:cxn modelId="{180F06D8-DAFC-4801-AC9E-AAC756EB1A06}" type="presOf" srcId="{F1D0B1E0-13BD-494C-8C8A-B808532430E7}" destId="{F4B503BD-B72C-427C-9B72-8D76CC6BABF8}" srcOrd="1" destOrd="0" presId="urn:microsoft.com/office/officeart/2005/8/layout/chart3"/>
    <dgm:cxn modelId="{B4B517EA-4870-457C-9D06-2E0CB1492303}" type="presOf" srcId="{0D36C6C9-D240-4756-9AF1-36272047A25E}" destId="{5B319E98-995B-4B11-B269-E89FA2FA8F0E}" srcOrd="1" destOrd="0" presId="urn:microsoft.com/office/officeart/2005/8/layout/chart3"/>
    <dgm:cxn modelId="{8B7E6AF2-74B0-4253-94BE-2DA661E6086A}" srcId="{A2255281-BBE8-43FA-ADBB-12935D8A919A}" destId="{AA10AE21-5098-492A-BE7A-78C472E2D4F3}" srcOrd="2" destOrd="0" parTransId="{0E040EF4-2BFA-4F12-957B-9C557D541281}" sibTransId="{0331A797-7CEF-4EC6-9E64-A9DAE749CA3E}"/>
    <dgm:cxn modelId="{A967F6FD-1369-4181-A0A3-8AA5BEA4C9D2}" type="presParOf" srcId="{A6955730-3DC9-43B6-9966-4A0FF00368C7}" destId="{F0A8F9B7-1905-4BDC-A152-D69C063ABF40}" srcOrd="0" destOrd="0" presId="urn:microsoft.com/office/officeart/2005/8/layout/chart3"/>
    <dgm:cxn modelId="{CA3715E6-A879-4D5F-BE09-BA571C5177F7}" type="presParOf" srcId="{A6955730-3DC9-43B6-9966-4A0FF00368C7}" destId="{5B319E98-995B-4B11-B269-E89FA2FA8F0E}" srcOrd="1" destOrd="0" presId="urn:microsoft.com/office/officeart/2005/8/layout/chart3"/>
    <dgm:cxn modelId="{2018D0C9-C7FE-4146-A2D1-D01E3819118E}" type="presParOf" srcId="{A6955730-3DC9-43B6-9966-4A0FF00368C7}" destId="{D0938C05-D648-4A3E-858C-510C38717C0B}" srcOrd="2" destOrd="0" presId="urn:microsoft.com/office/officeart/2005/8/layout/chart3"/>
    <dgm:cxn modelId="{A0CF40A8-499E-4951-B4BA-D07897C9BDB2}" type="presParOf" srcId="{A6955730-3DC9-43B6-9966-4A0FF00368C7}" destId="{F4B503BD-B72C-427C-9B72-8D76CC6BABF8}" srcOrd="3" destOrd="0" presId="urn:microsoft.com/office/officeart/2005/8/layout/chart3"/>
    <dgm:cxn modelId="{1C9A8072-68E4-4429-B0D2-3529F3E8A093}" type="presParOf" srcId="{A6955730-3DC9-43B6-9966-4A0FF00368C7}" destId="{C2BC6245-B788-4194-A231-2475A8169DDA}" srcOrd="4" destOrd="0" presId="urn:microsoft.com/office/officeart/2005/8/layout/chart3"/>
    <dgm:cxn modelId="{A6A6E4A2-33B3-4E58-9387-816FD70999D5}" type="presParOf" srcId="{A6955730-3DC9-43B6-9966-4A0FF00368C7}" destId="{71039873-9007-401A-9CD6-F59A2AF1435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0D0D23-E8FD-42E7-B78E-228D53DE07E5}" type="doc">
      <dgm:prSet loTypeId="urn:microsoft.com/office/officeart/2005/8/layout/lProcess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CAAF9-67C8-4A72-A5BF-4C6F07B8DBCC}">
      <dgm:prSet phldrT="[Text]" custT="1"/>
      <dgm:spPr/>
      <dgm:t>
        <a:bodyPr/>
        <a:lstStyle/>
        <a:p>
          <a:r>
            <a:rPr lang="en-US" sz="4800" b="1" dirty="0"/>
            <a:t>Training</a:t>
          </a:r>
          <a:endParaRPr lang="en-US" sz="6000" b="1" dirty="0"/>
        </a:p>
      </dgm:t>
    </dgm:pt>
    <dgm:pt modelId="{4B288408-2FEB-4260-B8AA-EE9AF637B0D8}" type="parTrans" cxnId="{ED0213A8-C987-49E4-8C56-B2E5F8FBFDE5}">
      <dgm:prSet/>
      <dgm:spPr/>
      <dgm:t>
        <a:bodyPr/>
        <a:lstStyle/>
        <a:p>
          <a:endParaRPr lang="en-US"/>
        </a:p>
      </dgm:t>
    </dgm:pt>
    <dgm:pt modelId="{1CFD47F3-E908-41E5-A694-09505E1E0664}" type="sibTrans" cxnId="{ED0213A8-C987-49E4-8C56-B2E5F8FBFDE5}">
      <dgm:prSet/>
      <dgm:spPr/>
      <dgm:t>
        <a:bodyPr/>
        <a:lstStyle/>
        <a:p>
          <a:endParaRPr lang="en-US"/>
        </a:p>
      </dgm:t>
    </dgm:pt>
    <dgm:pt modelId="{C46781BC-4567-47EA-90B2-46BDDB666075}">
      <dgm:prSet phldrT="[Text]"/>
      <dgm:spPr/>
      <dgm:t>
        <a:bodyPr/>
        <a:lstStyle/>
        <a:p>
          <a:r>
            <a:rPr lang="en-US" dirty="0"/>
            <a:t>For training (i.e., building) the model</a:t>
          </a:r>
        </a:p>
      </dgm:t>
    </dgm:pt>
    <dgm:pt modelId="{AB94830D-D656-4190-A176-DE9C5856E52C}" type="parTrans" cxnId="{C8091C79-2583-4EE7-9B81-9F2E326A7E00}">
      <dgm:prSet/>
      <dgm:spPr/>
      <dgm:t>
        <a:bodyPr/>
        <a:lstStyle/>
        <a:p>
          <a:endParaRPr lang="en-US"/>
        </a:p>
      </dgm:t>
    </dgm:pt>
    <dgm:pt modelId="{D8CB7AFC-9C34-4BB2-A8BB-68BA35A478C0}" type="sibTrans" cxnId="{C8091C79-2583-4EE7-9B81-9F2E326A7E00}">
      <dgm:prSet/>
      <dgm:spPr/>
      <dgm:t>
        <a:bodyPr/>
        <a:lstStyle/>
        <a:p>
          <a:endParaRPr lang="en-US"/>
        </a:p>
      </dgm:t>
    </dgm:pt>
    <dgm:pt modelId="{739B2206-C5CD-4A14-ACEE-F85FFB701EC5}">
      <dgm:prSet phldrT="[Text]"/>
      <dgm:spPr/>
      <dgm:t>
        <a:bodyPr/>
        <a:lstStyle/>
        <a:p>
          <a:r>
            <a:rPr lang="en-US" dirty="0"/>
            <a:t>Determine model structure</a:t>
          </a:r>
        </a:p>
      </dgm:t>
    </dgm:pt>
    <dgm:pt modelId="{DF9940C9-D5FF-419E-82BA-204C3BA77082}" type="parTrans" cxnId="{3636EC1C-FDB7-4DDB-9407-8643652BB8B9}">
      <dgm:prSet/>
      <dgm:spPr/>
      <dgm:t>
        <a:bodyPr/>
        <a:lstStyle/>
        <a:p>
          <a:endParaRPr lang="en-US"/>
        </a:p>
      </dgm:t>
    </dgm:pt>
    <dgm:pt modelId="{9357BAAD-4D77-4FD3-9632-1B1A9768ADE4}" type="sibTrans" cxnId="{3636EC1C-FDB7-4DDB-9407-8643652BB8B9}">
      <dgm:prSet/>
      <dgm:spPr/>
      <dgm:t>
        <a:bodyPr/>
        <a:lstStyle/>
        <a:p>
          <a:endParaRPr lang="en-US"/>
        </a:p>
      </dgm:t>
    </dgm:pt>
    <dgm:pt modelId="{AFAA4CC3-3E7A-40A1-BD43-D2E43891AEA7}">
      <dgm:prSet phldrT="[Text]" custT="1"/>
      <dgm:spPr/>
      <dgm:t>
        <a:bodyPr/>
        <a:lstStyle/>
        <a:p>
          <a:r>
            <a:rPr lang="en-US" sz="4800" b="1" dirty="0"/>
            <a:t>Testing</a:t>
          </a:r>
        </a:p>
      </dgm:t>
    </dgm:pt>
    <dgm:pt modelId="{9B29A1DD-E48B-4639-BF63-42494DCB431B}" type="parTrans" cxnId="{45498272-E4EB-4C62-845F-E3F25E16CBD1}">
      <dgm:prSet/>
      <dgm:spPr/>
      <dgm:t>
        <a:bodyPr/>
        <a:lstStyle/>
        <a:p>
          <a:endParaRPr lang="en-US"/>
        </a:p>
      </dgm:t>
    </dgm:pt>
    <dgm:pt modelId="{B6748EFA-DFC4-4CE5-879A-90918C14EC2B}" type="sibTrans" cxnId="{45498272-E4EB-4C62-845F-E3F25E16CBD1}">
      <dgm:prSet/>
      <dgm:spPr/>
      <dgm:t>
        <a:bodyPr/>
        <a:lstStyle/>
        <a:p>
          <a:endParaRPr lang="en-US"/>
        </a:p>
      </dgm:t>
    </dgm:pt>
    <dgm:pt modelId="{D4FBD108-68C5-4420-83D9-07984551B8BE}">
      <dgm:prSet phldrT="[Text]"/>
      <dgm:spPr/>
      <dgm:t>
        <a:bodyPr/>
        <a:lstStyle/>
        <a:p>
          <a:r>
            <a:rPr lang="en-US" dirty="0"/>
            <a:t>For assessing the performance of the model</a:t>
          </a:r>
        </a:p>
      </dgm:t>
    </dgm:pt>
    <dgm:pt modelId="{F94F63CD-1B16-4FC1-BBEA-9BB74D225D9F}" type="parTrans" cxnId="{D54159A6-9C38-43CA-8107-F135DEE453BE}">
      <dgm:prSet/>
      <dgm:spPr/>
      <dgm:t>
        <a:bodyPr/>
        <a:lstStyle/>
        <a:p>
          <a:endParaRPr lang="en-US"/>
        </a:p>
      </dgm:t>
    </dgm:pt>
    <dgm:pt modelId="{82AD0A4C-3CDA-40D0-859A-412737B84448}" type="sibTrans" cxnId="{D54159A6-9C38-43CA-8107-F135DEE453BE}">
      <dgm:prSet/>
      <dgm:spPr/>
      <dgm:t>
        <a:bodyPr/>
        <a:lstStyle/>
        <a:p>
          <a:endParaRPr lang="en-US"/>
        </a:p>
      </dgm:t>
    </dgm:pt>
    <dgm:pt modelId="{619EC4AE-4648-4B97-8035-536B45782B6B}">
      <dgm:prSet phldrT="[Text]"/>
      <dgm:spPr/>
      <dgm:t>
        <a:bodyPr/>
        <a:lstStyle/>
        <a:p>
          <a:r>
            <a:rPr lang="en-US" dirty="0"/>
            <a:t>Compare performance among models</a:t>
          </a:r>
        </a:p>
      </dgm:t>
    </dgm:pt>
    <dgm:pt modelId="{BA247032-DE16-460B-9FDC-5714ECE3456A}" type="parTrans" cxnId="{6D9C9700-9195-4460-B6B2-73FB1298A64D}">
      <dgm:prSet/>
      <dgm:spPr/>
      <dgm:t>
        <a:bodyPr/>
        <a:lstStyle/>
        <a:p>
          <a:endParaRPr lang="en-US"/>
        </a:p>
      </dgm:t>
    </dgm:pt>
    <dgm:pt modelId="{2CBBD76D-1F59-41F8-A097-59565D01BA1A}" type="sibTrans" cxnId="{6D9C9700-9195-4460-B6B2-73FB1298A64D}">
      <dgm:prSet/>
      <dgm:spPr/>
      <dgm:t>
        <a:bodyPr/>
        <a:lstStyle/>
        <a:p>
          <a:endParaRPr lang="en-US"/>
        </a:p>
      </dgm:t>
    </dgm:pt>
    <dgm:pt modelId="{06BBABC7-439B-4AC9-AE5F-AB098C65BC71}">
      <dgm:prSet phldrT="[Text]" custT="1"/>
      <dgm:spPr/>
      <dgm:t>
        <a:bodyPr/>
        <a:lstStyle/>
        <a:p>
          <a:r>
            <a:rPr lang="en-US" sz="4800" b="1" dirty="0"/>
            <a:t>Hold-Out</a:t>
          </a:r>
        </a:p>
      </dgm:t>
    </dgm:pt>
    <dgm:pt modelId="{EF1F2A0D-D74C-41DF-A10C-E921BF4AC4BB}" type="parTrans" cxnId="{5A75F9E6-C686-4051-91A9-E04BB4EC0FC1}">
      <dgm:prSet/>
      <dgm:spPr/>
      <dgm:t>
        <a:bodyPr/>
        <a:lstStyle/>
        <a:p>
          <a:endParaRPr lang="en-US"/>
        </a:p>
      </dgm:t>
    </dgm:pt>
    <dgm:pt modelId="{63B095BE-8A48-4B90-BA97-15ACBF292D7E}" type="sibTrans" cxnId="{5A75F9E6-C686-4051-91A9-E04BB4EC0FC1}">
      <dgm:prSet/>
      <dgm:spPr/>
      <dgm:t>
        <a:bodyPr/>
        <a:lstStyle/>
        <a:p>
          <a:endParaRPr lang="en-US"/>
        </a:p>
      </dgm:t>
    </dgm:pt>
    <dgm:pt modelId="{C0E81149-20AB-4B4E-BA5F-B027CEAB6186}">
      <dgm:prSet phldrT="[Text]"/>
      <dgm:spPr/>
      <dgm:t>
        <a:bodyPr/>
        <a:lstStyle/>
        <a:p>
          <a:r>
            <a:rPr lang="en-US" dirty="0"/>
            <a:t>Calculate model parameters</a:t>
          </a:r>
        </a:p>
      </dgm:t>
    </dgm:pt>
    <dgm:pt modelId="{4B2D1C6F-323F-41D6-8349-2AE981508FC9}" type="parTrans" cxnId="{45FD07FA-AF09-43C7-A9CD-E26169DA6DDB}">
      <dgm:prSet/>
      <dgm:spPr/>
      <dgm:t>
        <a:bodyPr/>
        <a:lstStyle/>
        <a:p>
          <a:endParaRPr lang="en-US"/>
        </a:p>
      </dgm:t>
    </dgm:pt>
    <dgm:pt modelId="{ABFF56AA-4D47-4F82-8AB7-767C73B75764}" type="sibTrans" cxnId="{45FD07FA-AF09-43C7-A9CD-E26169DA6DDB}">
      <dgm:prSet/>
      <dgm:spPr/>
      <dgm:t>
        <a:bodyPr/>
        <a:lstStyle/>
        <a:p>
          <a:endParaRPr lang="en-US"/>
        </a:p>
      </dgm:t>
    </dgm:pt>
    <dgm:pt modelId="{45315E6C-B924-4C1A-9AD2-25CF8C6E759B}">
      <dgm:prSet phldrT="[Text]"/>
      <dgm:spPr/>
      <dgm:t>
        <a:bodyPr/>
        <a:lstStyle/>
        <a:p>
          <a:r>
            <a:rPr lang="en-US" dirty="0"/>
            <a:t>Play the role of a “future data”</a:t>
          </a:r>
        </a:p>
      </dgm:t>
    </dgm:pt>
    <dgm:pt modelId="{A221E6E3-C711-48B4-83A2-5CEF455C2260}" type="parTrans" cxnId="{231A5324-F16E-4D59-838B-5E8C63A3378C}">
      <dgm:prSet/>
      <dgm:spPr/>
      <dgm:t>
        <a:bodyPr/>
        <a:lstStyle/>
        <a:p>
          <a:endParaRPr lang="en-US"/>
        </a:p>
      </dgm:t>
    </dgm:pt>
    <dgm:pt modelId="{FC94ACC7-568A-49E0-8742-735FEFC6B780}" type="sibTrans" cxnId="{231A5324-F16E-4D59-838B-5E8C63A3378C}">
      <dgm:prSet/>
      <dgm:spPr/>
      <dgm:t>
        <a:bodyPr/>
        <a:lstStyle/>
        <a:p>
          <a:endParaRPr lang="en-US"/>
        </a:p>
      </dgm:t>
    </dgm:pt>
    <dgm:pt modelId="{3E17E391-0533-48EC-A495-40BCDE076E02}">
      <dgm:prSet phldrT="[Text]"/>
      <dgm:spPr/>
      <dgm:t>
        <a:bodyPr/>
        <a:lstStyle/>
        <a:p>
          <a:r>
            <a:rPr lang="en-US" dirty="0"/>
            <a:t>Often used in data challenge</a:t>
          </a:r>
        </a:p>
      </dgm:t>
    </dgm:pt>
    <dgm:pt modelId="{EE90886C-A15A-4A1F-82B5-042D264B8C7F}" type="sibTrans" cxnId="{C4EE0E5D-60B9-4116-9892-5BB60D9B1143}">
      <dgm:prSet/>
      <dgm:spPr/>
      <dgm:t>
        <a:bodyPr/>
        <a:lstStyle/>
        <a:p>
          <a:endParaRPr lang="en-US"/>
        </a:p>
      </dgm:t>
    </dgm:pt>
    <dgm:pt modelId="{583EE63E-9448-4C05-A24C-C3B66718FDCE}" type="parTrans" cxnId="{C4EE0E5D-60B9-4116-9892-5BB60D9B1143}">
      <dgm:prSet/>
      <dgm:spPr/>
      <dgm:t>
        <a:bodyPr/>
        <a:lstStyle/>
        <a:p>
          <a:endParaRPr lang="en-US"/>
        </a:p>
      </dgm:t>
    </dgm:pt>
    <dgm:pt modelId="{1BF3B3B4-0BF2-4255-A0DB-D0C3177B9DF3}">
      <dgm:prSet phldrT="[Text]"/>
      <dgm:spPr/>
      <dgm:t>
        <a:bodyPr/>
        <a:lstStyle/>
        <a:p>
          <a:r>
            <a:rPr lang="en-US" dirty="0"/>
            <a:t>Obtain an objective estimate of the error size</a:t>
          </a:r>
        </a:p>
      </dgm:t>
    </dgm:pt>
    <dgm:pt modelId="{68016055-F808-4E74-82DB-B9C175EA3400}" type="sibTrans" cxnId="{06BB2C34-2AE3-4A92-B51A-7F8F87D4D266}">
      <dgm:prSet/>
      <dgm:spPr/>
      <dgm:t>
        <a:bodyPr/>
        <a:lstStyle/>
        <a:p>
          <a:endParaRPr lang="en-US"/>
        </a:p>
      </dgm:t>
    </dgm:pt>
    <dgm:pt modelId="{65DDD908-82CF-40DA-A7FB-30991C2C04CF}" type="parTrans" cxnId="{06BB2C34-2AE3-4A92-B51A-7F8F87D4D266}">
      <dgm:prSet/>
      <dgm:spPr/>
      <dgm:t>
        <a:bodyPr/>
        <a:lstStyle/>
        <a:p>
          <a:endParaRPr lang="en-US"/>
        </a:p>
      </dgm:t>
    </dgm:pt>
    <dgm:pt modelId="{A77C6DFC-D3F2-4059-8FD6-64BEDE0BCB71}">
      <dgm:prSet/>
      <dgm:spPr/>
      <dgm:t>
        <a:bodyPr/>
        <a:lstStyle/>
        <a:p>
          <a:r>
            <a:rPr lang="en-US" dirty="0"/>
            <a:t>Play the role of a “third party” data</a:t>
          </a:r>
        </a:p>
      </dgm:t>
    </dgm:pt>
    <dgm:pt modelId="{D422733F-E50F-4AD8-B674-5D1DC982EA3B}" type="parTrans" cxnId="{9797C948-068E-442A-A173-16DBF248C074}">
      <dgm:prSet/>
      <dgm:spPr/>
      <dgm:t>
        <a:bodyPr/>
        <a:lstStyle/>
        <a:p>
          <a:endParaRPr lang="en-US"/>
        </a:p>
      </dgm:t>
    </dgm:pt>
    <dgm:pt modelId="{5B50162A-FA07-43C9-A258-23D4829DB538}" type="sibTrans" cxnId="{9797C948-068E-442A-A173-16DBF248C074}">
      <dgm:prSet/>
      <dgm:spPr/>
      <dgm:t>
        <a:bodyPr/>
        <a:lstStyle/>
        <a:p>
          <a:endParaRPr lang="en-US"/>
        </a:p>
      </dgm:t>
    </dgm:pt>
    <dgm:pt modelId="{302E65AD-FAB4-4732-AD6B-27446FC28A99}" type="pres">
      <dgm:prSet presAssocID="{EB0D0D23-E8FD-42E7-B78E-228D53DE07E5}" presName="theList" presStyleCnt="0">
        <dgm:presLayoutVars>
          <dgm:dir/>
          <dgm:animLvl val="lvl"/>
          <dgm:resizeHandles val="exact"/>
        </dgm:presLayoutVars>
      </dgm:prSet>
      <dgm:spPr/>
    </dgm:pt>
    <dgm:pt modelId="{FEA0F945-4C24-4A9B-A956-3C4007ED7CFA}" type="pres">
      <dgm:prSet presAssocID="{E95CAAF9-67C8-4A72-A5BF-4C6F07B8DBCC}" presName="compNode" presStyleCnt="0"/>
      <dgm:spPr/>
    </dgm:pt>
    <dgm:pt modelId="{8F4DA598-F621-4B83-BF27-61F56F312A8D}" type="pres">
      <dgm:prSet presAssocID="{E95CAAF9-67C8-4A72-A5BF-4C6F07B8DBCC}" presName="aNode" presStyleLbl="bgShp" presStyleIdx="0" presStyleCnt="3"/>
      <dgm:spPr/>
    </dgm:pt>
    <dgm:pt modelId="{371B7957-C05E-47FE-A291-C0ACC5D2A2DB}" type="pres">
      <dgm:prSet presAssocID="{E95CAAF9-67C8-4A72-A5BF-4C6F07B8DBCC}" presName="textNode" presStyleLbl="bgShp" presStyleIdx="0" presStyleCnt="3"/>
      <dgm:spPr/>
    </dgm:pt>
    <dgm:pt modelId="{A80950A6-25F0-4167-9E57-51E197F29776}" type="pres">
      <dgm:prSet presAssocID="{E95CAAF9-67C8-4A72-A5BF-4C6F07B8DBCC}" presName="compChildNode" presStyleCnt="0"/>
      <dgm:spPr/>
    </dgm:pt>
    <dgm:pt modelId="{7795EBFE-F66E-4A2B-BB25-FAA548EB42F7}" type="pres">
      <dgm:prSet presAssocID="{E95CAAF9-67C8-4A72-A5BF-4C6F07B8DBCC}" presName="theInnerList" presStyleCnt="0"/>
      <dgm:spPr/>
    </dgm:pt>
    <dgm:pt modelId="{DB6CC11A-E4B3-4663-9379-2EAD5A6D423A}" type="pres">
      <dgm:prSet presAssocID="{C46781BC-4567-47EA-90B2-46BDDB666075}" presName="childNode" presStyleLbl="node1" presStyleIdx="0" presStyleCnt="9">
        <dgm:presLayoutVars>
          <dgm:bulletEnabled val="1"/>
        </dgm:presLayoutVars>
      </dgm:prSet>
      <dgm:spPr/>
    </dgm:pt>
    <dgm:pt modelId="{0786DCB6-09AC-40FA-A528-DF3412535A33}" type="pres">
      <dgm:prSet presAssocID="{C46781BC-4567-47EA-90B2-46BDDB666075}" presName="aSpace2" presStyleCnt="0"/>
      <dgm:spPr/>
    </dgm:pt>
    <dgm:pt modelId="{C08C1F1C-34D6-48B9-98E6-D74B8971DB93}" type="pres">
      <dgm:prSet presAssocID="{739B2206-C5CD-4A14-ACEE-F85FFB701EC5}" presName="childNode" presStyleLbl="node1" presStyleIdx="1" presStyleCnt="9">
        <dgm:presLayoutVars>
          <dgm:bulletEnabled val="1"/>
        </dgm:presLayoutVars>
      </dgm:prSet>
      <dgm:spPr/>
    </dgm:pt>
    <dgm:pt modelId="{98D71B49-20D2-4922-8751-0D55C8F57FC5}" type="pres">
      <dgm:prSet presAssocID="{739B2206-C5CD-4A14-ACEE-F85FFB701EC5}" presName="aSpace2" presStyleCnt="0"/>
      <dgm:spPr/>
    </dgm:pt>
    <dgm:pt modelId="{0E784FCF-87A1-4F95-B549-D8B1A96D38EF}" type="pres">
      <dgm:prSet presAssocID="{C0E81149-20AB-4B4E-BA5F-B027CEAB6186}" presName="childNode" presStyleLbl="node1" presStyleIdx="2" presStyleCnt="9" custLinFactNeighborX="1059">
        <dgm:presLayoutVars>
          <dgm:bulletEnabled val="1"/>
        </dgm:presLayoutVars>
      </dgm:prSet>
      <dgm:spPr/>
    </dgm:pt>
    <dgm:pt modelId="{45F01F19-3269-4BA0-8F1D-F29B9048A138}" type="pres">
      <dgm:prSet presAssocID="{E95CAAF9-67C8-4A72-A5BF-4C6F07B8DBCC}" presName="aSpace" presStyleCnt="0"/>
      <dgm:spPr/>
    </dgm:pt>
    <dgm:pt modelId="{587DA667-A745-4601-B140-59CECB5820DA}" type="pres">
      <dgm:prSet presAssocID="{AFAA4CC3-3E7A-40A1-BD43-D2E43891AEA7}" presName="compNode" presStyleCnt="0"/>
      <dgm:spPr/>
    </dgm:pt>
    <dgm:pt modelId="{B129FBE3-0AF3-46EF-91A7-8547EDB62FB9}" type="pres">
      <dgm:prSet presAssocID="{AFAA4CC3-3E7A-40A1-BD43-D2E43891AEA7}" presName="aNode" presStyleLbl="bgShp" presStyleIdx="1" presStyleCnt="3"/>
      <dgm:spPr/>
    </dgm:pt>
    <dgm:pt modelId="{89E774BC-A4F9-4C00-B127-A3062E51C43D}" type="pres">
      <dgm:prSet presAssocID="{AFAA4CC3-3E7A-40A1-BD43-D2E43891AEA7}" presName="textNode" presStyleLbl="bgShp" presStyleIdx="1" presStyleCnt="3"/>
      <dgm:spPr/>
    </dgm:pt>
    <dgm:pt modelId="{3B0FE16F-B45A-41F3-ABA4-1CC45A1D7EE2}" type="pres">
      <dgm:prSet presAssocID="{AFAA4CC3-3E7A-40A1-BD43-D2E43891AEA7}" presName="compChildNode" presStyleCnt="0"/>
      <dgm:spPr/>
    </dgm:pt>
    <dgm:pt modelId="{7D16625B-3317-4DAB-8147-1F4CEA1D251B}" type="pres">
      <dgm:prSet presAssocID="{AFAA4CC3-3E7A-40A1-BD43-D2E43891AEA7}" presName="theInnerList" presStyleCnt="0"/>
      <dgm:spPr/>
    </dgm:pt>
    <dgm:pt modelId="{2297ED96-D658-4CEB-806F-B4FFC06145B9}" type="pres">
      <dgm:prSet presAssocID="{D4FBD108-68C5-4420-83D9-07984551B8BE}" presName="childNode" presStyleLbl="node1" presStyleIdx="3" presStyleCnt="9">
        <dgm:presLayoutVars>
          <dgm:bulletEnabled val="1"/>
        </dgm:presLayoutVars>
      </dgm:prSet>
      <dgm:spPr/>
    </dgm:pt>
    <dgm:pt modelId="{D0E35E29-3130-48F0-A504-7A85B94CC14A}" type="pres">
      <dgm:prSet presAssocID="{D4FBD108-68C5-4420-83D9-07984551B8BE}" presName="aSpace2" presStyleCnt="0"/>
      <dgm:spPr/>
    </dgm:pt>
    <dgm:pt modelId="{352B341B-9C24-4773-BB83-B9D8A8FDEE55}" type="pres">
      <dgm:prSet presAssocID="{619EC4AE-4648-4B97-8035-536B45782B6B}" presName="childNode" presStyleLbl="node1" presStyleIdx="4" presStyleCnt="9">
        <dgm:presLayoutVars>
          <dgm:bulletEnabled val="1"/>
        </dgm:presLayoutVars>
      </dgm:prSet>
      <dgm:spPr/>
    </dgm:pt>
    <dgm:pt modelId="{8886EC9B-A753-4863-8144-3436D85FC4C3}" type="pres">
      <dgm:prSet presAssocID="{619EC4AE-4648-4B97-8035-536B45782B6B}" presName="aSpace2" presStyleCnt="0"/>
      <dgm:spPr/>
    </dgm:pt>
    <dgm:pt modelId="{16669A80-E311-4685-9A24-A2EF1941DA72}" type="pres">
      <dgm:prSet presAssocID="{45315E6C-B924-4C1A-9AD2-25CF8C6E759B}" presName="childNode" presStyleLbl="node1" presStyleIdx="5" presStyleCnt="9">
        <dgm:presLayoutVars>
          <dgm:bulletEnabled val="1"/>
        </dgm:presLayoutVars>
      </dgm:prSet>
      <dgm:spPr/>
    </dgm:pt>
    <dgm:pt modelId="{F059FD07-3266-4551-9EE1-444FE27C0988}" type="pres">
      <dgm:prSet presAssocID="{AFAA4CC3-3E7A-40A1-BD43-D2E43891AEA7}" presName="aSpace" presStyleCnt="0"/>
      <dgm:spPr/>
    </dgm:pt>
    <dgm:pt modelId="{95C9488B-4F1B-4987-A55A-3069D9C03562}" type="pres">
      <dgm:prSet presAssocID="{06BBABC7-439B-4AC9-AE5F-AB098C65BC71}" presName="compNode" presStyleCnt="0"/>
      <dgm:spPr/>
    </dgm:pt>
    <dgm:pt modelId="{17C7F149-F407-48F5-A0DC-D3830AF28534}" type="pres">
      <dgm:prSet presAssocID="{06BBABC7-439B-4AC9-AE5F-AB098C65BC71}" presName="aNode" presStyleLbl="bgShp" presStyleIdx="2" presStyleCnt="3"/>
      <dgm:spPr/>
    </dgm:pt>
    <dgm:pt modelId="{1E465C35-A05D-43DE-8D58-3B45DEA99E82}" type="pres">
      <dgm:prSet presAssocID="{06BBABC7-439B-4AC9-AE5F-AB098C65BC71}" presName="textNode" presStyleLbl="bgShp" presStyleIdx="2" presStyleCnt="3"/>
      <dgm:spPr/>
    </dgm:pt>
    <dgm:pt modelId="{1E1439D8-7A94-40C3-BFA4-AC34AD265919}" type="pres">
      <dgm:prSet presAssocID="{06BBABC7-439B-4AC9-AE5F-AB098C65BC71}" presName="compChildNode" presStyleCnt="0"/>
      <dgm:spPr/>
    </dgm:pt>
    <dgm:pt modelId="{C0D980BE-BF3D-4A97-B608-7D8E42219909}" type="pres">
      <dgm:prSet presAssocID="{06BBABC7-439B-4AC9-AE5F-AB098C65BC71}" presName="theInnerList" presStyleCnt="0"/>
      <dgm:spPr/>
    </dgm:pt>
    <dgm:pt modelId="{BFD0F1E9-38AC-4A9C-83DB-084BA9B87DD2}" type="pres">
      <dgm:prSet presAssocID="{1BF3B3B4-0BF2-4255-A0DB-D0C3177B9DF3}" presName="childNode" presStyleLbl="node1" presStyleIdx="6" presStyleCnt="9">
        <dgm:presLayoutVars>
          <dgm:bulletEnabled val="1"/>
        </dgm:presLayoutVars>
      </dgm:prSet>
      <dgm:spPr/>
    </dgm:pt>
    <dgm:pt modelId="{E80F854E-58D8-4084-99AA-D093A9D3E3E1}" type="pres">
      <dgm:prSet presAssocID="{1BF3B3B4-0BF2-4255-A0DB-D0C3177B9DF3}" presName="aSpace2" presStyleCnt="0"/>
      <dgm:spPr/>
    </dgm:pt>
    <dgm:pt modelId="{05981386-C648-40A0-B2F4-68D2228E5367}" type="pres">
      <dgm:prSet presAssocID="{A77C6DFC-D3F2-4059-8FD6-64BEDE0BCB71}" presName="childNode" presStyleLbl="node1" presStyleIdx="7" presStyleCnt="9">
        <dgm:presLayoutVars>
          <dgm:bulletEnabled val="1"/>
        </dgm:presLayoutVars>
      </dgm:prSet>
      <dgm:spPr/>
    </dgm:pt>
    <dgm:pt modelId="{99DB8C81-3B6A-4ECB-BCE8-ECA002E13D26}" type="pres">
      <dgm:prSet presAssocID="{A77C6DFC-D3F2-4059-8FD6-64BEDE0BCB71}" presName="aSpace2" presStyleCnt="0"/>
      <dgm:spPr/>
    </dgm:pt>
    <dgm:pt modelId="{210E8942-925B-4BF4-98D4-17864C0576AB}" type="pres">
      <dgm:prSet presAssocID="{3E17E391-0533-48EC-A495-40BCDE076E02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DC743C00-D8DF-4D7E-A942-4BA232B49E01}" type="presOf" srcId="{AFAA4CC3-3E7A-40A1-BD43-D2E43891AEA7}" destId="{89E774BC-A4F9-4C00-B127-A3062E51C43D}" srcOrd="1" destOrd="0" presId="urn:microsoft.com/office/officeart/2005/8/layout/lProcess2"/>
    <dgm:cxn modelId="{6D9C9700-9195-4460-B6B2-73FB1298A64D}" srcId="{AFAA4CC3-3E7A-40A1-BD43-D2E43891AEA7}" destId="{619EC4AE-4648-4B97-8035-536B45782B6B}" srcOrd="1" destOrd="0" parTransId="{BA247032-DE16-460B-9FDC-5714ECE3456A}" sibTransId="{2CBBD76D-1F59-41F8-A097-59565D01BA1A}"/>
    <dgm:cxn modelId="{D11E1B01-CC11-4B39-A7BF-D7B86C694AC6}" type="presOf" srcId="{45315E6C-B924-4C1A-9AD2-25CF8C6E759B}" destId="{16669A80-E311-4685-9A24-A2EF1941DA72}" srcOrd="0" destOrd="0" presId="urn:microsoft.com/office/officeart/2005/8/layout/lProcess2"/>
    <dgm:cxn modelId="{3636EC1C-FDB7-4DDB-9407-8643652BB8B9}" srcId="{E95CAAF9-67C8-4A72-A5BF-4C6F07B8DBCC}" destId="{739B2206-C5CD-4A14-ACEE-F85FFB701EC5}" srcOrd="1" destOrd="0" parTransId="{DF9940C9-D5FF-419E-82BA-204C3BA77082}" sibTransId="{9357BAAD-4D77-4FD3-9632-1B1A9768ADE4}"/>
    <dgm:cxn modelId="{231A5324-F16E-4D59-838B-5E8C63A3378C}" srcId="{AFAA4CC3-3E7A-40A1-BD43-D2E43891AEA7}" destId="{45315E6C-B924-4C1A-9AD2-25CF8C6E759B}" srcOrd="2" destOrd="0" parTransId="{A221E6E3-C711-48B4-83A2-5CEF455C2260}" sibTransId="{FC94ACC7-568A-49E0-8742-735FEFC6B780}"/>
    <dgm:cxn modelId="{0A50682E-DEB0-4BF3-BAAC-F1AB24291997}" type="presOf" srcId="{1BF3B3B4-0BF2-4255-A0DB-D0C3177B9DF3}" destId="{BFD0F1E9-38AC-4A9C-83DB-084BA9B87DD2}" srcOrd="0" destOrd="0" presId="urn:microsoft.com/office/officeart/2005/8/layout/lProcess2"/>
    <dgm:cxn modelId="{06BB2C34-2AE3-4A92-B51A-7F8F87D4D266}" srcId="{06BBABC7-439B-4AC9-AE5F-AB098C65BC71}" destId="{1BF3B3B4-0BF2-4255-A0DB-D0C3177B9DF3}" srcOrd="0" destOrd="0" parTransId="{65DDD908-82CF-40DA-A7FB-30991C2C04CF}" sibTransId="{68016055-F808-4E74-82DB-B9C175EA3400}"/>
    <dgm:cxn modelId="{C4EE0E5D-60B9-4116-9892-5BB60D9B1143}" srcId="{06BBABC7-439B-4AC9-AE5F-AB098C65BC71}" destId="{3E17E391-0533-48EC-A495-40BCDE076E02}" srcOrd="2" destOrd="0" parTransId="{583EE63E-9448-4C05-A24C-C3B66718FDCE}" sibTransId="{EE90886C-A15A-4A1F-82B5-042D264B8C7F}"/>
    <dgm:cxn modelId="{D06BB965-9B2F-4BA7-AE2F-7C36FC1E30D3}" type="presOf" srcId="{06BBABC7-439B-4AC9-AE5F-AB098C65BC71}" destId="{1E465C35-A05D-43DE-8D58-3B45DEA99E82}" srcOrd="1" destOrd="0" presId="urn:microsoft.com/office/officeart/2005/8/layout/lProcess2"/>
    <dgm:cxn modelId="{1E5B3066-7D72-4603-BB4C-D2BF22B3CBEC}" type="presOf" srcId="{E95CAAF9-67C8-4A72-A5BF-4C6F07B8DBCC}" destId="{371B7957-C05E-47FE-A291-C0ACC5D2A2DB}" srcOrd="1" destOrd="0" presId="urn:microsoft.com/office/officeart/2005/8/layout/lProcess2"/>
    <dgm:cxn modelId="{9797C948-068E-442A-A173-16DBF248C074}" srcId="{06BBABC7-439B-4AC9-AE5F-AB098C65BC71}" destId="{A77C6DFC-D3F2-4059-8FD6-64BEDE0BCB71}" srcOrd="1" destOrd="0" parTransId="{D422733F-E50F-4AD8-B674-5D1DC982EA3B}" sibTransId="{5B50162A-FA07-43C9-A258-23D4829DB538}"/>
    <dgm:cxn modelId="{45498272-E4EB-4C62-845F-E3F25E16CBD1}" srcId="{EB0D0D23-E8FD-42E7-B78E-228D53DE07E5}" destId="{AFAA4CC3-3E7A-40A1-BD43-D2E43891AEA7}" srcOrd="1" destOrd="0" parTransId="{9B29A1DD-E48B-4639-BF63-42494DCB431B}" sibTransId="{B6748EFA-DFC4-4CE5-879A-90918C14EC2B}"/>
    <dgm:cxn modelId="{9C551457-5785-4DA5-BE8F-86FCFCDB3B73}" type="presOf" srcId="{739B2206-C5CD-4A14-ACEE-F85FFB701EC5}" destId="{C08C1F1C-34D6-48B9-98E6-D74B8971DB93}" srcOrd="0" destOrd="0" presId="urn:microsoft.com/office/officeart/2005/8/layout/lProcess2"/>
    <dgm:cxn modelId="{3DF02757-B9B9-4784-8FC9-781B5161AE67}" type="presOf" srcId="{619EC4AE-4648-4B97-8035-536B45782B6B}" destId="{352B341B-9C24-4773-BB83-B9D8A8FDEE55}" srcOrd="0" destOrd="0" presId="urn:microsoft.com/office/officeart/2005/8/layout/lProcess2"/>
    <dgm:cxn modelId="{0FFA3457-DFEE-4517-9DF1-4DC7AAC2B955}" type="presOf" srcId="{D4FBD108-68C5-4420-83D9-07984551B8BE}" destId="{2297ED96-D658-4CEB-806F-B4FFC06145B9}" srcOrd="0" destOrd="0" presId="urn:microsoft.com/office/officeart/2005/8/layout/lProcess2"/>
    <dgm:cxn modelId="{C8091C79-2583-4EE7-9B81-9F2E326A7E00}" srcId="{E95CAAF9-67C8-4A72-A5BF-4C6F07B8DBCC}" destId="{C46781BC-4567-47EA-90B2-46BDDB666075}" srcOrd="0" destOrd="0" parTransId="{AB94830D-D656-4190-A176-DE9C5856E52C}" sibTransId="{D8CB7AFC-9C34-4BB2-A8BB-68BA35A478C0}"/>
    <dgm:cxn modelId="{BC1E5E5A-B9D1-4C1D-84CC-489925F16324}" type="presOf" srcId="{A77C6DFC-D3F2-4059-8FD6-64BEDE0BCB71}" destId="{05981386-C648-40A0-B2F4-68D2228E5367}" srcOrd="0" destOrd="0" presId="urn:microsoft.com/office/officeart/2005/8/layout/lProcess2"/>
    <dgm:cxn modelId="{C248CC82-7375-424B-BE01-E83A47AC4956}" type="presOf" srcId="{EB0D0D23-E8FD-42E7-B78E-228D53DE07E5}" destId="{302E65AD-FAB4-4732-AD6B-27446FC28A99}" srcOrd="0" destOrd="0" presId="urn:microsoft.com/office/officeart/2005/8/layout/lProcess2"/>
    <dgm:cxn modelId="{9D12658A-0812-40A8-8EA3-A1AF4F7B75F6}" type="presOf" srcId="{C0E81149-20AB-4B4E-BA5F-B027CEAB6186}" destId="{0E784FCF-87A1-4F95-B549-D8B1A96D38EF}" srcOrd="0" destOrd="0" presId="urn:microsoft.com/office/officeart/2005/8/layout/lProcess2"/>
    <dgm:cxn modelId="{1DDBC391-933A-4D27-8FA4-7F7E5346A5D2}" type="presOf" srcId="{E95CAAF9-67C8-4A72-A5BF-4C6F07B8DBCC}" destId="{8F4DA598-F621-4B83-BF27-61F56F312A8D}" srcOrd="0" destOrd="0" presId="urn:microsoft.com/office/officeart/2005/8/layout/lProcess2"/>
    <dgm:cxn modelId="{6AAEC195-BC29-4077-A2F3-750E2A736931}" type="presOf" srcId="{06BBABC7-439B-4AC9-AE5F-AB098C65BC71}" destId="{17C7F149-F407-48F5-A0DC-D3830AF28534}" srcOrd="0" destOrd="0" presId="urn:microsoft.com/office/officeart/2005/8/layout/lProcess2"/>
    <dgm:cxn modelId="{D54159A6-9C38-43CA-8107-F135DEE453BE}" srcId="{AFAA4CC3-3E7A-40A1-BD43-D2E43891AEA7}" destId="{D4FBD108-68C5-4420-83D9-07984551B8BE}" srcOrd="0" destOrd="0" parTransId="{F94F63CD-1B16-4FC1-BBEA-9BB74D225D9F}" sibTransId="{82AD0A4C-3CDA-40D0-859A-412737B84448}"/>
    <dgm:cxn modelId="{ED0213A8-C987-49E4-8C56-B2E5F8FBFDE5}" srcId="{EB0D0D23-E8FD-42E7-B78E-228D53DE07E5}" destId="{E95CAAF9-67C8-4A72-A5BF-4C6F07B8DBCC}" srcOrd="0" destOrd="0" parTransId="{4B288408-2FEB-4260-B8AA-EE9AF637B0D8}" sibTransId="{1CFD47F3-E908-41E5-A694-09505E1E0664}"/>
    <dgm:cxn modelId="{EEA90FC8-9832-4960-A4A0-EB0B44620E8E}" type="presOf" srcId="{AFAA4CC3-3E7A-40A1-BD43-D2E43891AEA7}" destId="{B129FBE3-0AF3-46EF-91A7-8547EDB62FB9}" srcOrd="0" destOrd="0" presId="urn:microsoft.com/office/officeart/2005/8/layout/lProcess2"/>
    <dgm:cxn modelId="{DA71EDCC-0DF9-446B-82F8-237DE0B1B19E}" type="presOf" srcId="{C46781BC-4567-47EA-90B2-46BDDB666075}" destId="{DB6CC11A-E4B3-4663-9379-2EAD5A6D423A}" srcOrd="0" destOrd="0" presId="urn:microsoft.com/office/officeart/2005/8/layout/lProcess2"/>
    <dgm:cxn modelId="{A8E224D0-BAE1-4D2E-B008-9F38C5B11016}" type="presOf" srcId="{3E17E391-0533-48EC-A495-40BCDE076E02}" destId="{210E8942-925B-4BF4-98D4-17864C0576AB}" srcOrd="0" destOrd="0" presId="urn:microsoft.com/office/officeart/2005/8/layout/lProcess2"/>
    <dgm:cxn modelId="{5A75F9E6-C686-4051-91A9-E04BB4EC0FC1}" srcId="{EB0D0D23-E8FD-42E7-B78E-228D53DE07E5}" destId="{06BBABC7-439B-4AC9-AE5F-AB098C65BC71}" srcOrd="2" destOrd="0" parTransId="{EF1F2A0D-D74C-41DF-A10C-E921BF4AC4BB}" sibTransId="{63B095BE-8A48-4B90-BA97-15ACBF292D7E}"/>
    <dgm:cxn modelId="{45FD07FA-AF09-43C7-A9CD-E26169DA6DDB}" srcId="{E95CAAF9-67C8-4A72-A5BF-4C6F07B8DBCC}" destId="{C0E81149-20AB-4B4E-BA5F-B027CEAB6186}" srcOrd="2" destOrd="0" parTransId="{4B2D1C6F-323F-41D6-8349-2AE981508FC9}" sibTransId="{ABFF56AA-4D47-4F82-8AB7-767C73B75764}"/>
    <dgm:cxn modelId="{B22D431C-F04A-4C2E-9B27-F1287331821A}" type="presParOf" srcId="{302E65AD-FAB4-4732-AD6B-27446FC28A99}" destId="{FEA0F945-4C24-4A9B-A956-3C4007ED7CFA}" srcOrd="0" destOrd="0" presId="urn:microsoft.com/office/officeart/2005/8/layout/lProcess2"/>
    <dgm:cxn modelId="{9A594BE4-7604-4BB0-BA61-C183A9CA4278}" type="presParOf" srcId="{FEA0F945-4C24-4A9B-A956-3C4007ED7CFA}" destId="{8F4DA598-F621-4B83-BF27-61F56F312A8D}" srcOrd="0" destOrd="0" presId="urn:microsoft.com/office/officeart/2005/8/layout/lProcess2"/>
    <dgm:cxn modelId="{D9A1C940-CEF5-4472-80C7-B1AFB921E07C}" type="presParOf" srcId="{FEA0F945-4C24-4A9B-A956-3C4007ED7CFA}" destId="{371B7957-C05E-47FE-A291-C0ACC5D2A2DB}" srcOrd="1" destOrd="0" presId="urn:microsoft.com/office/officeart/2005/8/layout/lProcess2"/>
    <dgm:cxn modelId="{35AB06E0-910A-481A-B75D-E9A24A6CDB66}" type="presParOf" srcId="{FEA0F945-4C24-4A9B-A956-3C4007ED7CFA}" destId="{A80950A6-25F0-4167-9E57-51E197F29776}" srcOrd="2" destOrd="0" presId="urn:microsoft.com/office/officeart/2005/8/layout/lProcess2"/>
    <dgm:cxn modelId="{F5E2AE3D-5D42-496F-A6C9-76894F8E2A09}" type="presParOf" srcId="{A80950A6-25F0-4167-9E57-51E197F29776}" destId="{7795EBFE-F66E-4A2B-BB25-FAA548EB42F7}" srcOrd="0" destOrd="0" presId="urn:microsoft.com/office/officeart/2005/8/layout/lProcess2"/>
    <dgm:cxn modelId="{243B6610-D11E-4069-9794-23C14EC07955}" type="presParOf" srcId="{7795EBFE-F66E-4A2B-BB25-FAA548EB42F7}" destId="{DB6CC11A-E4B3-4663-9379-2EAD5A6D423A}" srcOrd="0" destOrd="0" presId="urn:microsoft.com/office/officeart/2005/8/layout/lProcess2"/>
    <dgm:cxn modelId="{82A5816B-E706-4E6B-A8F2-139812B0511A}" type="presParOf" srcId="{7795EBFE-F66E-4A2B-BB25-FAA548EB42F7}" destId="{0786DCB6-09AC-40FA-A528-DF3412535A33}" srcOrd="1" destOrd="0" presId="urn:microsoft.com/office/officeart/2005/8/layout/lProcess2"/>
    <dgm:cxn modelId="{A481119C-2EE2-4C47-9EA2-9AEE5A5B41F0}" type="presParOf" srcId="{7795EBFE-F66E-4A2B-BB25-FAA548EB42F7}" destId="{C08C1F1C-34D6-48B9-98E6-D74B8971DB93}" srcOrd="2" destOrd="0" presId="urn:microsoft.com/office/officeart/2005/8/layout/lProcess2"/>
    <dgm:cxn modelId="{556BDA8B-4D26-40A8-8480-33D4A927F536}" type="presParOf" srcId="{7795EBFE-F66E-4A2B-BB25-FAA548EB42F7}" destId="{98D71B49-20D2-4922-8751-0D55C8F57FC5}" srcOrd="3" destOrd="0" presId="urn:microsoft.com/office/officeart/2005/8/layout/lProcess2"/>
    <dgm:cxn modelId="{0CCDD492-C395-4E2F-B4C4-EA18A7E03BE7}" type="presParOf" srcId="{7795EBFE-F66E-4A2B-BB25-FAA548EB42F7}" destId="{0E784FCF-87A1-4F95-B549-D8B1A96D38EF}" srcOrd="4" destOrd="0" presId="urn:microsoft.com/office/officeart/2005/8/layout/lProcess2"/>
    <dgm:cxn modelId="{6050AAB3-5A9B-4132-B88D-379946A3DFEC}" type="presParOf" srcId="{302E65AD-FAB4-4732-AD6B-27446FC28A99}" destId="{45F01F19-3269-4BA0-8F1D-F29B9048A138}" srcOrd="1" destOrd="0" presId="urn:microsoft.com/office/officeart/2005/8/layout/lProcess2"/>
    <dgm:cxn modelId="{05711037-F365-4857-9025-4BF614F90C55}" type="presParOf" srcId="{302E65AD-FAB4-4732-AD6B-27446FC28A99}" destId="{587DA667-A745-4601-B140-59CECB5820DA}" srcOrd="2" destOrd="0" presId="urn:microsoft.com/office/officeart/2005/8/layout/lProcess2"/>
    <dgm:cxn modelId="{42077453-F7EF-42E0-ADBB-43F80C44673B}" type="presParOf" srcId="{587DA667-A745-4601-B140-59CECB5820DA}" destId="{B129FBE3-0AF3-46EF-91A7-8547EDB62FB9}" srcOrd="0" destOrd="0" presId="urn:microsoft.com/office/officeart/2005/8/layout/lProcess2"/>
    <dgm:cxn modelId="{AD8354C6-F7AA-443E-B4A2-935F91D6B85D}" type="presParOf" srcId="{587DA667-A745-4601-B140-59CECB5820DA}" destId="{89E774BC-A4F9-4C00-B127-A3062E51C43D}" srcOrd="1" destOrd="0" presId="urn:microsoft.com/office/officeart/2005/8/layout/lProcess2"/>
    <dgm:cxn modelId="{037FBD9E-2546-4492-B0F3-131643E499A1}" type="presParOf" srcId="{587DA667-A745-4601-B140-59CECB5820DA}" destId="{3B0FE16F-B45A-41F3-ABA4-1CC45A1D7EE2}" srcOrd="2" destOrd="0" presId="urn:microsoft.com/office/officeart/2005/8/layout/lProcess2"/>
    <dgm:cxn modelId="{112CC749-B7BF-49C3-B811-1B216EF6AC7F}" type="presParOf" srcId="{3B0FE16F-B45A-41F3-ABA4-1CC45A1D7EE2}" destId="{7D16625B-3317-4DAB-8147-1F4CEA1D251B}" srcOrd="0" destOrd="0" presId="urn:microsoft.com/office/officeart/2005/8/layout/lProcess2"/>
    <dgm:cxn modelId="{63282407-1221-4B79-BE9A-E584D961C048}" type="presParOf" srcId="{7D16625B-3317-4DAB-8147-1F4CEA1D251B}" destId="{2297ED96-D658-4CEB-806F-B4FFC06145B9}" srcOrd="0" destOrd="0" presId="urn:microsoft.com/office/officeart/2005/8/layout/lProcess2"/>
    <dgm:cxn modelId="{0A51DCE9-DF9A-478C-9826-F3F062F8BF38}" type="presParOf" srcId="{7D16625B-3317-4DAB-8147-1F4CEA1D251B}" destId="{D0E35E29-3130-48F0-A504-7A85B94CC14A}" srcOrd="1" destOrd="0" presId="urn:microsoft.com/office/officeart/2005/8/layout/lProcess2"/>
    <dgm:cxn modelId="{D7B1937A-AD5E-4C8D-99FC-88E32E3BC967}" type="presParOf" srcId="{7D16625B-3317-4DAB-8147-1F4CEA1D251B}" destId="{352B341B-9C24-4773-BB83-B9D8A8FDEE55}" srcOrd="2" destOrd="0" presId="urn:microsoft.com/office/officeart/2005/8/layout/lProcess2"/>
    <dgm:cxn modelId="{7665432B-3362-4214-BB69-CCC051263DB7}" type="presParOf" srcId="{7D16625B-3317-4DAB-8147-1F4CEA1D251B}" destId="{8886EC9B-A753-4863-8144-3436D85FC4C3}" srcOrd="3" destOrd="0" presId="urn:microsoft.com/office/officeart/2005/8/layout/lProcess2"/>
    <dgm:cxn modelId="{186A8C94-23A2-4CAB-A364-F3FE804D5B91}" type="presParOf" srcId="{7D16625B-3317-4DAB-8147-1F4CEA1D251B}" destId="{16669A80-E311-4685-9A24-A2EF1941DA72}" srcOrd="4" destOrd="0" presId="urn:microsoft.com/office/officeart/2005/8/layout/lProcess2"/>
    <dgm:cxn modelId="{10B1A4DF-1AEC-40A3-9674-0F42A4E2E19A}" type="presParOf" srcId="{302E65AD-FAB4-4732-AD6B-27446FC28A99}" destId="{F059FD07-3266-4551-9EE1-444FE27C0988}" srcOrd="3" destOrd="0" presId="urn:microsoft.com/office/officeart/2005/8/layout/lProcess2"/>
    <dgm:cxn modelId="{2A6FF3B9-7527-48BE-8F4D-32F4F30E6DAB}" type="presParOf" srcId="{302E65AD-FAB4-4732-AD6B-27446FC28A99}" destId="{95C9488B-4F1B-4987-A55A-3069D9C03562}" srcOrd="4" destOrd="0" presId="urn:microsoft.com/office/officeart/2005/8/layout/lProcess2"/>
    <dgm:cxn modelId="{ED4EB7BE-D46E-483A-8606-53804CB6353B}" type="presParOf" srcId="{95C9488B-4F1B-4987-A55A-3069D9C03562}" destId="{17C7F149-F407-48F5-A0DC-D3830AF28534}" srcOrd="0" destOrd="0" presId="urn:microsoft.com/office/officeart/2005/8/layout/lProcess2"/>
    <dgm:cxn modelId="{2403AF51-DE9B-48C6-8A76-BDE16640E984}" type="presParOf" srcId="{95C9488B-4F1B-4987-A55A-3069D9C03562}" destId="{1E465C35-A05D-43DE-8D58-3B45DEA99E82}" srcOrd="1" destOrd="0" presId="urn:microsoft.com/office/officeart/2005/8/layout/lProcess2"/>
    <dgm:cxn modelId="{5B01D92C-7A19-4B1A-891F-C3081158CCD0}" type="presParOf" srcId="{95C9488B-4F1B-4987-A55A-3069D9C03562}" destId="{1E1439D8-7A94-40C3-BFA4-AC34AD265919}" srcOrd="2" destOrd="0" presId="urn:microsoft.com/office/officeart/2005/8/layout/lProcess2"/>
    <dgm:cxn modelId="{8E334B06-FF3D-4BEE-817E-FC3BC897A5B4}" type="presParOf" srcId="{1E1439D8-7A94-40C3-BFA4-AC34AD265919}" destId="{C0D980BE-BF3D-4A97-B608-7D8E42219909}" srcOrd="0" destOrd="0" presId="urn:microsoft.com/office/officeart/2005/8/layout/lProcess2"/>
    <dgm:cxn modelId="{D0897257-9B77-4E00-A5E4-E932F09C2E91}" type="presParOf" srcId="{C0D980BE-BF3D-4A97-B608-7D8E42219909}" destId="{BFD0F1E9-38AC-4A9C-83DB-084BA9B87DD2}" srcOrd="0" destOrd="0" presId="urn:microsoft.com/office/officeart/2005/8/layout/lProcess2"/>
    <dgm:cxn modelId="{3361297D-9704-4ED3-9758-484A9F513768}" type="presParOf" srcId="{C0D980BE-BF3D-4A97-B608-7D8E42219909}" destId="{E80F854E-58D8-4084-99AA-D093A9D3E3E1}" srcOrd="1" destOrd="0" presId="urn:microsoft.com/office/officeart/2005/8/layout/lProcess2"/>
    <dgm:cxn modelId="{23DF7B92-F31A-478D-BA68-5E4B1D8A91A4}" type="presParOf" srcId="{C0D980BE-BF3D-4A97-B608-7D8E42219909}" destId="{05981386-C648-40A0-B2F4-68D2228E5367}" srcOrd="2" destOrd="0" presId="urn:microsoft.com/office/officeart/2005/8/layout/lProcess2"/>
    <dgm:cxn modelId="{DE920ABE-B357-42F8-BDAE-44209C1C4955}" type="presParOf" srcId="{C0D980BE-BF3D-4A97-B608-7D8E42219909}" destId="{99DB8C81-3B6A-4ECB-BCE8-ECA002E13D26}" srcOrd="3" destOrd="0" presId="urn:microsoft.com/office/officeart/2005/8/layout/lProcess2"/>
    <dgm:cxn modelId="{6679D1A4-B103-4A63-9600-3E020452792B}" type="presParOf" srcId="{C0D980BE-BF3D-4A97-B608-7D8E42219909}" destId="{210E8942-925B-4BF4-98D4-17864C0576A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C5414C-AC20-4E61-A2CB-2F3AE769642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EA1B35D-476D-4F18-9A02-3A64B8365B48}">
      <dgm:prSet phldrT="[Text]"/>
      <dgm:spPr/>
      <dgm:t>
        <a:bodyPr/>
        <a:lstStyle/>
        <a:p>
          <a:r>
            <a:rPr lang="en-US" dirty="0"/>
            <a:t>  </a:t>
          </a:r>
          <a:r>
            <a:rPr lang="en-US" b="1" dirty="0">
              <a:solidFill>
                <a:schemeClr val="tx1"/>
              </a:solidFill>
            </a:rPr>
            <a:t> 2015</a:t>
          </a:r>
          <a:r>
            <a:rPr lang="en-US" dirty="0"/>
            <a:t>	</a:t>
          </a:r>
        </a:p>
      </dgm:t>
    </dgm:pt>
    <dgm:pt modelId="{EEF8F516-4A30-4B16-B2D4-BD280122EABC}" type="parTrans" cxnId="{2A8A547A-0A89-4A27-BA89-60412439AE14}">
      <dgm:prSet/>
      <dgm:spPr/>
      <dgm:t>
        <a:bodyPr/>
        <a:lstStyle/>
        <a:p>
          <a:endParaRPr lang="en-US"/>
        </a:p>
      </dgm:t>
    </dgm:pt>
    <dgm:pt modelId="{2000DC56-BDB1-4F62-9248-FE7226F72B67}" type="sibTrans" cxnId="{2A8A547A-0A89-4A27-BA89-60412439AE14}">
      <dgm:prSet/>
      <dgm:spPr/>
      <dgm:t>
        <a:bodyPr/>
        <a:lstStyle/>
        <a:p>
          <a:endParaRPr lang="en-US"/>
        </a:p>
      </dgm:t>
    </dgm:pt>
    <dgm:pt modelId="{A6F13F10-D176-4DA5-A5CB-D34D411DDE9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2016</a:t>
          </a:r>
        </a:p>
      </dgm:t>
    </dgm:pt>
    <dgm:pt modelId="{4576E1D6-2A0E-4905-A90C-97E906E431BD}" type="parTrans" cxnId="{C5C2A692-B587-46B1-9B67-EA156156369C}">
      <dgm:prSet/>
      <dgm:spPr/>
      <dgm:t>
        <a:bodyPr/>
        <a:lstStyle/>
        <a:p>
          <a:endParaRPr lang="en-US"/>
        </a:p>
      </dgm:t>
    </dgm:pt>
    <dgm:pt modelId="{6A84E1AC-AB68-4A71-BB06-0132C5818D7A}" type="sibTrans" cxnId="{C5C2A692-B587-46B1-9B67-EA156156369C}">
      <dgm:prSet/>
      <dgm:spPr/>
      <dgm:t>
        <a:bodyPr/>
        <a:lstStyle/>
        <a:p>
          <a:endParaRPr lang="en-US"/>
        </a:p>
      </dgm:t>
    </dgm:pt>
    <dgm:pt modelId="{AE6EE281-FC25-447A-AFF5-6DB5616B13C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2018</a:t>
          </a:r>
        </a:p>
      </dgm:t>
    </dgm:pt>
    <dgm:pt modelId="{18952D53-ED5C-487B-99CC-81861B1F01B1}" type="parTrans" cxnId="{A1957A76-EBA2-421E-B7CF-4F105AE8CB98}">
      <dgm:prSet/>
      <dgm:spPr/>
      <dgm:t>
        <a:bodyPr/>
        <a:lstStyle/>
        <a:p>
          <a:endParaRPr lang="en-US"/>
        </a:p>
      </dgm:t>
    </dgm:pt>
    <dgm:pt modelId="{85E9CFEA-DD8B-4633-808B-F427A67CC5AB}" type="sibTrans" cxnId="{A1957A76-EBA2-421E-B7CF-4F105AE8CB98}">
      <dgm:prSet/>
      <dgm:spPr/>
      <dgm:t>
        <a:bodyPr/>
        <a:lstStyle/>
        <a:p>
          <a:endParaRPr lang="en-US"/>
        </a:p>
      </dgm:t>
    </dgm:pt>
    <dgm:pt modelId="{3F8F193E-C3BD-453B-BEFD-12780765433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2017</a:t>
          </a:r>
        </a:p>
      </dgm:t>
    </dgm:pt>
    <dgm:pt modelId="{7C1E47AC-6921-4E08-AAC6-1A4CB432E00E}" type="parTrans" cxnId="{9CB9A95C-711C-4407-BD53-DBDFC986A874}">
      <dgm:prSet/>
      <dgm:spPr/>
      <dgm:t>
        <a:bodyPr/>
        <a:lstStyle/>
        <a:p>
          <a:endParaRPr lang="en-US"/>
        </a:p>
      </dgm:t>
    </dgm:pt>
    <dgm:pt modelId="{50FD40C6-9883-4FDC-B07F-DB5944E076EE}" type="sibTrans" cxnId="{9CB9A95C-711C-4407-BD53-DBDFC986A874}">
      <dgm:prSet/>
      <dgm:spPr/>
      <dgm:t>
        <a:bodyPr/>
        <a:lstStyle/>
        <a:p>
          <a:endParaRPr lang="en-US"/>
        </a:p>
      </dgm:t>
    </dgm:pt>
    <dgm:pt modelId="{D39EA26B-0E71-4375-8C9E-161E0AB9C393}" type="pres">
      <dgm:prSet presAssocID="{D3C5414C-AC20-4E61-A2CB-2F3AE7696429}" presName="Name0" presStyleCnt="0">
        <dgm:presLayoutVars>
          <dgm:dir/>
          <dgm:animLvl val="lvl"/>
          <dgm:resizeHandles val="exact"/>
        </dgm:presLayoutVars>
      </dgm:prSet>
      <dgm:spPr/>
    </dgm:pt>
    <dgm:pt modelId="{F5E06074-6E61-49F5-89CA-8F7D70981A35}" type="pres">
      <dgm:prSet presAssocID="{2EA1B35D-476D-4F18-9A02-3A64B8365B4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19273DB-047A-4488-BA26-8C29EB37ED49}" type="pres">
      <dgm:prSet presAssocID="{2000DC56-BDB1-4F62-9248-FE7226F72B67}" presName="parTxOnlySpace" presStyleCnt="0"/>
      <dgm:spPr/>
    </dgm:pt>
    <dgm:pt modelId="{38E33C48-77E6-439F-AC11-F70B07437103}" type="pres">
      <dgm:prSet presAssocID="{A6F13F10-D176-4DA5-A5CB-D34D411DDE9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B94055A-BB39-456C-A876-71ACCF3D428D}" type="pres">
      <dgm:prSet presAssocID="{6A84E1AC-AB68-4A71-BB06-0132C5818D7A}" presName="parTxOnlySpace" presStyleCnt="0"/>
      <dgm:spPr/>
    </dgm:pt>
    <dgm:pt modelId="{33E60335-0CD4-4EE6-80D4-05DAA8211FAA}" type="pres">
      <dgm:prSet presAssocID="{3F8F193E-C3BD-453B-BEFD-12780765433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2F44715-86D1-4242-B4F7-CFE1B0350241}" type="pres">
      <dgm:prSet presAssocID="{50FD40C6-9883-4FDC-B07F-DB5944E076EE}" presName="parTxOnlySpace" presStyleCnt="0"/>
      <dgm:spPr/>
    </dgm:pt>
    <dgm:pt modelId="{EFB81B06-7373-409E-8772-FBB3F52F40D4}" type="pres">
      <dgm:prSet presAssocID="{AE6EE281-FC25-447A-AFF5-6DB5616B13C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647573F-8F71-4730-B7C7-7DE77204CA61}" type="presOf" srcId="{D3C5414C-AC20-4E61-A2CB-2F3AE7696429}" destId="{D39EA26B-0E71-4375-8C9E-161E0AB9C393}" srcOrd="0" destOrd="0" presId="urn:microsoft.com/office/officeart/2005/8/layout/chevron1"/>
    <dgm:cxn modelId="{9CB9A95C-711C-4407-BD53-DBDFC986A874}" srcId="{D3C5414C-AC20-4E61-A2CB-2F3AE7696429}" destId="{3F8F193E-C3BD-453B-BEFD-12780765433E}" srcOrd="2" destOrd="0" parTransId="{7C1E47AC-6921-4E08-AAC6-1A4CB432E00E}" sibTransId="{50FD40C6-9883-4FDC-B07F-DB5944E076EE}"/>
    <dgm:cxn modelId="{A1957A76-EBA2-421E-B7CF-4F105AE8CB98}" srcId="{D3C5414C-AC20-4E61-A2CB-2F3AE7696429}" destId="{AE6EE281-FC25-447A-AFF5-6DB5616B13C3}" srcOrd="3" destOrd="0" parTransId="{18952D53-ED5C-487B-99CC-81861B1F01B1}" sibTransId="{85E9CFEA-DD8B-4633-808B-F427A67CC5AB}"/>
    <dgm:cxn modelId="{2A8A547A-0A89-4A27-BA89-60412439AE14}" srcId="{D3C5414C-AC20-4E61-A2CB-2F3AE7696429}" destId="{2EA1B35D-476D-4F18-9A02-3A64B8365B48}" srcOrd="0" destOrd="0" parTransId="{EEF8F516-4A30-4B16-B2D4-BD280122EABC}" sibTransId="{2000DC56-BDB1-4F62-9248-FE7226F72B67}"/>
    <dgm:cxn modelId="{DE832691-2B60-4CA9-AA06-EAA0EC846B33}" type="presOf" srcId="{AE6EE281-FC25-447A-AFF5-6DB5616B13C3}" destId="{EFB81B06-7373-409E-8772-FBB3F52F40D4}" srcOrd="0" destOrd="0" presId="urn:microsoft.com/office/officeart/2005/8/layout/chevron1"/>
    <dgm:cxn modelId="{C5C2A692-B587-46B1-9B67-EA156156369C}" srcId="{D3C5414C-AC20-4E61-A2CB-2F3AE7696429}" destId="{A6F13F10-D176-4DA5-A5CB-D34D411DDE97}" srcOrd="1" destOrd="0" parTransId="{4576E1D6-2A0E-4905-A90C-97E906E431BD}" sibTransId="{6A84E1AC-AB68-4A71-BB06-0132C5818D7A}"/>
    <dgm:cxn modelId="{12A65DB7-7259-4207-B858-02A869C835A1}" type="presOf" srcId="{3F8F193E-C3BD-453B-BEFD-12780765433E}" destId="{33E60335-0CD4-4EE6-80D4-05DAA8211FAA}" srcOrd="0" destOrd="0" presId="urn:microsoft.com/office/officeart/2005/8/layout/chevron1"/>
    <dgm:cxn modelId="{44C57ED4-2550-4F4E-A7EE-85FF13013EB2}" type="presOf" srcId="{2EA1B35D-476D-4F18-9A02-3A64B8365B48}" destId="{F5E06074-6E61-49F5-89CA-8F7D70981A35}" srcOrd="0" destOrd="0" presId="urn:microsoft.com/office/officeart/2005/8/layout/chevron1"/>
    <dgm:cxn modelId="{56A078EE-E819-491E-8C92-71B817EA57BF}" type="presOf" srcId="{A6F13F10-D176-4DA5-A5CB-D34D411DDE97}" destId="{38E33C48-77E6-439F-AC11-F70B07437103}" srcOrd="0" destOrd="0" presId="urn:microsoft.com/office/officeart/2005/8/layout/chevron1"/>
    <dgm:cxn modelId="{D4AF8AEE-A8AF-4FEB-852A-9F83DDFE2459}" type="presParOf" srcId="{D39EA26B-0E71-4375-8C9E-161E0AB9C393}" destId="{F5E06074-6E61-49F5-89CA-8F7D70981A35}" srcOrd="0" destOrd="0" presId="urn:microsoft.com/office/officeart/2005/8/layout/chevron1"/>
    <dgm:cxn modelId="{55DE41A4-D30E-4BF4-A3F5-0F91AA215CC2}" type="presParOf" srcId="{D39EA26B-0E71-4375-8C9E-161E0AB9C393}" destId="{E19273DB-047A-4488-BA26-8C29EB37ED49}" srcOrd="1" destOrd="0" presId="urn:microsoft.com/office/officeart/2005/8/layout/chevron1"/>
    <dgm:cxn modelId="{4745C1B0-4A09-445E-A394-574DAFF07E73}" type="presParOf" srcId="{D39EA26B-0E71-4375-8C9E-161E0AB9C393}" destId="{38E33C48-77E6-439F-AC11-F70B07437103}" srcOrd="2" destOrd="0" presId="urn:microsoft.com/office/officeart/2005/8/layout/chevron1"/>
    <dgm:cxn modelId="{D387FFDC-5220-48A5-9802-5D2170E0CDB4}" type="presParOf" srcId="{D39EA26B-0E71-4375-8C9E-161E0AB9C393}" destId="{DB94055A-BB39-456C-A876-71ACCF3D428D}" srcOrd="3" destOrd="0" presId="urn:microsoft.com/office/officeart/2005/8/layout/chevron1"/>
    <dgm:cxn modelId="{050AB4D3-F3E6-4BB2-A368-8C477CADD27C}" type="presParOf" srcId="{D39EA26B-0E71-4375-8C9E-161E0AB9C393}" destId="{33E60335-0CD4-4EE6-80D4-05DAA8211FAA}" srcOrd="4" destOrd="0" presId="urn:microsoft.com/office/officeart/2005/8/layout/chevron1"/>
    <dgm:cxn modelId="{EBA168FE-B9B1-4DE7-9EF6-85F1678EDAD6}" type="presParOf" srcId="{D39EA26B-0E71-4375-8C9E-161E0AB9C393}" destId="{B2F44715-86D1-4242-B4F7-CFE1B0350241}" srcOrd="5" destOrd="0" presId="urn:microsoft.com/office/officeart/2005/8/layout/chevron1"/>
    <dgm:cxn modelId="{ECD76C53-20FE-4EED-9ACC-4BEFAC95112D}" type="presParOf" srcId="{D39EA26B-0E71-4375-8C9E-161E0AB9C393}" destId="{EFB81B06-7373-409E-8772-FBB3F52F40D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D8DBD7-DA3B-4D60-A575-27B4063DA3B7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00AB5E-8462-4F7F-ADD7-11C6C61ADC33}">
      <dgm:prSet phldrT="[Text]"/>
      <dgm:spPr/>
      <dgm:t>
        <a:bodyPr/>
        <a:lstStyle/>
        <a:p>
          <a:r>
            <a:rPr lang="en-US" b="1" dirty="0"/>
            <a:t>Simple Random </a:t>
          </a:r>
          <a:r>
            <a:rPr lang="en-US" b="1"/>
            <a:t>Sampling (SRS</a:t>
          </a:r>
          <a:r>
            <a:rPr lang="en-US" b="1" dirty="0"/>
            <a:t>)</a:t>
          </a:r>
        </a:p>
      </dgm:t>
    </dgm:pt>
    <dgm:pt modelId="{50B97BA5-12E0-484C-8A87-DC3918285044}" type="parTrans" cxnId="{01C85779-4A07-4B86-80D7-1CEA24AB338F}">
      <dgm:prSet/>
      <dgm:spPr/>
      <dgm:t>
        <a:bodyPr/>
        <a:lstStyle/>
        <a:p>
          <a:endParaRPr lang="en-US"/>
        </a:p>
      </dgm:t>
    </dgm:pt>
    <dgm:pt modelId="{2C949F7B-5C02-4F48-AAF6-7CDEC08C06BC}" type="sibTrans" cxnId="{01C85779-4A07-4B86-80D7-1CEA24AB338F}">
      <dgm:prSet/>
      <dgm:spPr/>
      <dgm:t>
        <a:bodyPr/>
        <a:lstStyle/>
        <a:p>
          <a:endParaRPr lang="en-US"/>
        </a:p>
      </dgm:t>
    </dgm:pt>
    <dgm:pt modelId="{5F3E82F7-51BD-4F85-A5B1-A142BDBEC7CA}">
      <dgm:prSet phldrT="[Text]"/>
      <dgm:spPr/>
      <dgm:t>
        <a:bodyPr/>
        <a:lstStyle/>
        <a:p>
          <a:r>
            <a:rPr lang="en-US"/>
            <a:t>Categorical or Continuous target variable</a:t>
          </a:r>
          <a:endParaRPr lang="en-US" dirty="0"/>
        </a:p>
      </dgm:t>
    </dgm:pt>
    <dgm:pt modelId="{0E4710AD-69E4-4D34-BDF9-ACB148B30E39}" type="parTrans" cxnId="{BE606E73-222A-4601-9DA0-3FFE0CDC4B16}">
      <dgm:prSet/>
      <dgm:spPr/>
      <dgm:t>
        <a:bodyPr/>
        <a:lstStyle/>
        <a:p>
          <a:endParaRPr lang="en-US"/>
        </a:p>
      </dgm:t>
    </dgm:pt>
    <dgm:pt modelId="{777B252E-34A2-4F85-8DA7-98C5827CF0F3}" type="sibTrans" cxnId="{BE606E73-222A-4601-9DA0-3FFE0CDC4B16}">
      <dgm:prSet/>
      <dgm:spPr/>
      <dgm:t>
        <a:bodyPr/>
        <a:lstStyle/>
        <a:p>
          <a:endParaRPr lang="en-US"/>
        </a:p>
      </dgm:t>
    </dgm:pt>
    <dgm:pt modelId="{B981B123-3D8D-463A-92AC-59BD1B8E90A5}">
      <dgm:prSet phldrT="[Text]"/>
      <dgm:spPr/>
      <dgm:t>
        <a:bodyPr/>
        <a:lstStyle/>
        <a:p>
          <a:r>
            <a:rPr lang="en-US" dirty="0"/>
            <a:t>Sampling without replacement</a:t>
          </a:r>
        </a:p>
      </dgm:t>
    </dgm:pt>
    <dgm:pt modelId="{9C91D001-ADE6-4C13-98BC-78EACFB6FE41}" type="parTrans" cxnId="{95F78847-AC2C-4DEB-B82A-D2377D0E9CA3}">
      <dgm:prSet/>
      <dgm:spPr/>
      <dgm:t>
        <a:bodyPr/>
        <a:lstStyle/>
        <a:p>
          <a:endParaRPr lang="en-US"/>
        </a:p>
      </dgm:t>
    </dgm:pt>
    <dgm:pt modelId="{33CBE594-548D-4AF4-90CA-4A90E3ECD043}" type="sibTrans" cxnId="{95F78847-AC2C-4DEB-B82A-D2377D0E9CA3}">
      <dgm:prSet/>
      <dgm:spPr/>
      <dgm:t>
        <a:bodyPr/>
        <a:lstStyle/>
        <a:p>
          <a:endParaRPr lang="en-US"/>
        </a:p>
      </dgm:t>
    </dgm:pt>
    <dgm:pt modelId="{E8CB45E4-FDAC-4050-8164-F24E49F1A7BE}">
      <dgm:prSet phldrT="[Text]"/>
      <dgm:spPr/>
      <dgm:t>
        <a:bodyPr/>
        <a:lstStyle/>
        <a:p>
          <a:r>
            <a:rPr lang="en-US" b="1" dirty="0"/>
            <a:t>Stratified Simple Random Sampling</a:t>
          </a:r>
        </a:p>
      </dgm:t>
    </dgm:pt>
    <dgm:pt modelId="{76B86500-FE95-495D-8287-67FD518E0602}" type="parTrans" cxnId="{82A20446-EB74-429B-8FBC-919CDFD2ED42}">
      <dgm:prSet/>
      <dgm:spPr/>
      <dgm:t>
        <a:bodyPr/>
        <a:lstStyle/>
        <a:p>
          <a:endParaRPr lang="en-US"/>
        </a:p>
      </dgm:t>
    </dgm:pt>
    <dgm:pt modelId="{29C70034-11C5-465C-B449-8A5356ACE73F}" type="sibTrans" cxnId="{82A20446-EB74-429B-8FBC-919CDFD2ED42}">
      <dgm:prSet/>
      <dgm:spPr/>
      <dgm:t>
        <a:bodyPr/>
        <a:lstStyle/>
        <a:p>
          <a:endParaRPr lang="en-US"/>
        </a:p>
      </dgm:t>
    </dgm:pt>
    <dgm:pt modelId="{E71F591E-05A2-489E-8716-60FBCE2418CA}">
      <dgm:prSet phldrT="[Text]"/>
      <dgm:spPr/>
      <dgm:t>
        <a:bodyPr/>
        <a:lstStyle/>
        <a:p>
          <a:r>
            <a:rPr lang="en-US"/>
            <a:t>Categorical target variable</a:t>
          </a:r>
          <a:endParaRPr lang="en-US" dirty="0"/>
        </a:p>
      </dgm:t>
    </dgm:pt>
    <dgm:pt modelId="{0A141DFE-FDD4-4800-BADD-514C643C09F3}" type="parTrans" cxnId="{69E9F791-7138-4028-BD30-77EB854AD44A}">
      <dgm:prSet/>
      <dgm:spPr/>
      <dgm:t>
        <a:bodyPr/>
        <a:lstStyle/>
        <a:p>
          <a:endParaRPr lang="en-US"/>
        </a:p>
      </dgm:t>
    </dgm:pt>
    <dgm:pt modelId="{4B5DCA9F-E469-411D-9D64-4BF3E2EF8C4E}" type="sibTrans" cxnId="{69E9F791-7138-4028-BD30-77EB854AD44A}">
      <dgm:prSet/>
      <dgm:spPr/>
      <dgm:t>
        <a:bodyPr/>
        <a:lstStyle/>
        <a:p>
          <a:endParaRPr lang="en-US"/>
        </a:p>
      </dgm:t>
    </dgm:pt>
    <dgm:pt modelId="{368E2FCE-27E5-4A29-8D86-2C325D144871}">
      <dgm:prSet phldrT="[Text]"/>
      <dgm:spPr/>
      <dgm:t>
        <a:bodyPr/>
        <a:lstStyle/>
        <a:p>
          <a:r>
            <a:rPr lang="en-US"/>
            <a:t>Sample size in each stratum is proportional to the size of the stratum</a:t>
          </a:r>
          <a:endParaRPr lang="en-US" dirty="0"/>
        </a:p>
      </dgm:t>
    </dgm:pt>
    <dgm:pt modelId="{6F9F6E5C-86E7-47FE-8F9A-AA9B17E15423}" type="parTrans" cxnId="{6046310B-3A0A-4E10-96A0-9879A1EE116D}">
      <dgm:prSet/>
      <dgm:spPr/>
      <dgm:t>
        <a:bodyPr/>
        <a:lstStyle/>
        <a:p>
          <a:endParaRPr lang="en-US"/>
        </a:p>
      </dgm:t>
    </dgm:pt>
    <dgm:pt modelId="{BF5A4AB9-ADE5-47DA-8140-8FBF28E14DCD}" type="sibTrans" cxnId="{6046310B-3A0A-4E10-96A0-9879A1EE116D}">
      <dgm:prSet/>
      <dgm:spPr/>
      <dgm:t>
        <a:bodyPr/>
        <a:lstStyle/>
        <a:p>
          <a:endParaRPr lang="en-US"/>
        </a:p>
      </dgm:t>
    </dgm:pt>
    <dgm:pt modelId="{035A3C7A-5B73-4572-9C73-DE1B04A6109B}" type="pres">
      <dgm:prSet presAssocID="{3AD8DBD7-DA3B-4D60-A575-27B4063DA3B7}" presName="linear" presStyleCnt="0">
        <dgm:presLayoutVars>
          <dgm:dir/>
          <dgm:resizeHandles val="exact"/>
        </dgm:presLayoutVars>
      </dgm:prSet>
      <dgm:spPr/>
    </dgm:pt>
    <dgm:pt modelId="{6D408666-3CF4-4847-9558-2AEFE8CA0870}" type="pres">
      <dgm:prSet presAssocID="{1700AB5E-8462-4F7F-ADD7-11C6C61ADC33}" presName="comp" presStyleCnt="0"/>
      <dgm:spPr/>
    </dgm:pt>
    <dgm:pt modelId="{4F82F28E-BC36-40CC-ADE0-C5D898793634}" type="pres">
      <dgm:prSet presAssocID="{1700AB5E-8462-4F7F-ADD7-11C6C61ADC33}" presName="box" presStyleLbl="node1" presStyleIdx="0" presStyleCnt="2"/>
      <dgm:spPr/>
    </dgm:pt>
    <dgm:pt modelId="{4CD6C8DC-3B2C-4F89-9C50-C9A0EFC243AE}" type="pres">
      <dgm:prSet presAssocID="{1700AB5E-8462-4F7F-ADD7-11C6C61ADC33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482F4132-9D26-4BD6-BA49-0470BED91208}" type="pres">
      <dgm:prSet presAssocID="{1700AB5E-8462-4F7F-ADD7-11C6C61ADC33}" presName="text" presStyleLbl="node1" presStyleIdx="0" presStyleCnt="2">
        <dgm:presLayoutVars>
          <dgm:bulletEnabled val="1"/>
        </dgm:presLayoutVars>
      </dgm:prSet>
      <dgm:spPr/>
    </dgm:pt>
    <dgm:pt modelId="{E2D56671-671A-45A5-88F2-60B3B7841E21}" type="pres">
      <dgm:prSet presAssocID="{2C949F7B-5C02-4F48-AAF6-7CDEC08C06BC}" presName="spacer" presStyleCnt="0"/>
      <dgm:spPr/>
    </dgm:pt>
    <dgm:pt modelId="{C5EB5376-E42B-4424-9B5D-71053A7C13D1}" type="pres">
      <dgm:prSet presAssocID="{E8CB45E4-FDAC-4050-8164-F24E49F1A7BE}" presName="comp" presStyleCnt="0"/>
      <dgm:spPr/>
    </dgm:pt>
    <dgm:pt modelId="{0C9BF467-E927-40FE-9FA5-72C04759115E}" type="pres">
      <dgm:prSet presAssocID="{E8CB45E4-FDAC-4050-8164-F24E49F1A7BE}" presName="box" presStyleLbl="node1" presStyleIdx="1" presStyleCnt="2"/>
      <dgm:spPr/>
    </dgm:pt>
    <dgm:pt modelId="{96BA9637-4C07-430A-8DFD-1368E3400094}" type="pres">
      <dgm:prSet presAssocID="{E8CB45E4-FDAC-4050-8164-F24E49F1A7BE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35280B7B-23C2-489D-8059-4C759678C07A}" type="pres">
      <dgm:prSet presAssocID="{E8CB45E4-FDAC-4050-8164-F24E49F1A7BE}" presName="text" presStyleLbl="node1" presStyleIdx="1" presStyleCnt="2">
        <dgm:presLayoutVars>
          <dgm:bulletEnabled val="1"/>
        </dgm:presLayoutVars>
      </dgm:prSet>
      <dgm:spPr/>
    </dgm:pt>
  </dgm:ptLst>
  <dgm:cxnLst>
    <dgm:cxn modelId="{26723E06-CB7E-4872-BBFC-56A85CB9014C}" type="presOf" srcId="{B981B123-3D8D-463A-92AC-59BD1B8E90A5}" destId="{4F82F28E-BC36-40CC-ADE0-C5D898793634}" srcOrd="0" destOrd="2" presId="urn:microsoft.com/office/officeart/2005/8/layout/vList4"/>
    <dgm:cxn modelId="{6046310B-3A0A-4E10-96A0-9879A1EE116D}" srcId="{E8CB45E4-FDAC-4050-8164-F24E49F1A7BE}" destId="{368E2FCE-27E5-4A29-8D86-2C325D144871}" srcOrd="1" destOrd="0" parTransId="{6F9F6E5C-86E7-47FE-8F9A-AA9B17E15423}" sibTransId="{BF5A4AB9-ADE5-47DA-8140-8FBF28E14DCD}"/>
    <dgm:cxn modelId="{2D62C13C-0102-45A2-83DE-7C26F662D2D2}" type="presOf" srcId="{5F3E82F7-51BD-4F85-A5B1-A142BDBEC7CA}" destId="{482F4132-9D26-4BD6-BA49-0470BED91208}" srcOrd="1" destOrd="1" presId="urn:microsoft.com/office/officeart/2005/8/layout/vList4"/>
    <dgm:cxn modelId="{4CFA1143-C583-4372-B3B3-D6D536A540B0}" type="presOf" srcId="{368E2FCE-27E5-4A29-8D86-2C325D144871}" destId="{35280B7B-23C2-489D-8059-4C759678C07A}" srcOrd="1" destOrd="2" presId="urn:microsoft.com/office/officeart/2005/8/layout/vList4"/>
    <dgm:cxn modelId="{82A20446-EB74-429B-8FBC-919CDFD2ED42}" srcId="{3AD8DBD7-DA3B-4D60-A575-27B4063DA3B7}" destId="{E8CB45E4-FDAC-4050-8164-F24E49F1A7BE}" srcOrd="1" destOrd="0" parTransId="{76B86500-FE95-495D-8287-67FD518E0602}" sibTransId="{29C70034-11C5-465C-B449-8A5356ACE73F}"/>
    <dgm:cxn modelId="{95F78847-AC2C-4DEB-B82A-D2377D0E9CA3}" srcId="{1700AB5E-8462-4F7F-ADD7-11C6C61ADC33}" destId="{B981B123-3D8D-463A-92AC-59BD1B8E90A5}" srcOrd="1" destOrd="0" parTransId="{9C91D001-ADE6-4C13-98BC-78EACFB6FE41}" sibTransId="{33CBE594-548D-4AF4-90CA-4A90E3ECD043}"/>
    <dgm:cxn modelId="{01999B6D-E795-44E3-9985-6F20340E7CF1}" type="presOf" srcId="{B981B123-3D8D-463A-92AC-59BD1B8E90A5}" destId="{482F4132-9D26-4BD6-BA49-0470BED91208}" srcOrd="1" destOrd="2" presId="urn:microsoft.com/office/officeart/2005/8/layout/vList4"/>
    <dgm:cxn modelId="{69A5E56D-B7E2-4AA0-AB17-48B6D891C189}" type="presOf" srcId="{3AD8DBD7-DA3B-4D60-A575-27B4063DA3B7}" destId="{035A3C7A-5B73-4572-9C73-DE1B04A6109B}" srcOrd="0" destOrd="0" presId="urn:microsoft.com/office/officeart/2005/8/layout/vList4"/>
    <dgm:cxn modelId="{D5C7AB4E-54C7-48F7-B86C-7C31748E2954}" type="presOf" srcId="{E8CB45E4-FDAC-4050-8164-F24E49F1A7BE}" destId="{0C9BF467-E927-40FE-9FA5-72C04759115E}" srcOrd="0" destOrd="0" presId="urn:microsoft.com/office/officeart/2005/8/layout/vList4"/>
    <dgm:cxn modelId="{1FB02E52-4908-4E08-BEEB-94BB5403E8A5}" type="presOf" srcId="{368E2FCE-27E5-4A29-8D86-2C325D144871}" destId="{0C9BF467-E927-40FE-9FA5-72C04759115E}" srcOrd="0" destOrd="2" presId="urn:microsoft.com/office/officeart/2005/8/layout/vList4"/>
    <dgm:cxn modelId="{BE606E73-222A-4601-9DA0-3FFE0CDC4B16}" srcId="{1700AB5E-8462-4F7F-ADD7-11C6C61ADC33}" destId="{5F3E82F7-51BD-4F85-A5B1-A142BDBEC7CA}" srcOrd="0" destOrd="0" parTransId="{0E4710AD-69E4-4D34-BDF9-ACB148B30E39}" sibTransId="{777B252E-34A2-4F85-8DA7-98C5827CF0F3}"/>
    <dgm:cxn modelId="{01C85779-4A07-4B86-80D7-1CEA24AB338F}" srcId="{3AD8DBD7-DA3B-4D60-A575-27B4063DA3B7}" destId="{1700AB5E-8462-4F7F-ADD7-11C6C61ADC33}" srcOrd="0" destOrd="0" parTransId="{50B97BA5-12E0-484C-8A87-DC3918285044}" sibTransId="{2C949F7B-5C02-4F48-AAF6-7CDEC08C06BC}"/>
    <dgm:cxn modelId="{1C9E1F8F-5A89-410C-8854-A075F843B886}" type="presOf" srcId="{E8CB45E4-FDAC-4050-8164-F24E49F1A7BE}" destId="{35280B7B-23C2-489D-8059-4C759678C07A}" srcOrd="1" destOrd="0" presId="urn:microsoft.com/office/officeart/2005/8/layout/vList4"/>
    <dgm:cxn modelId="{69E9F791-7138-4028-BD30-77EB854AD44A}" srcId="{E8CB45E4-FDAC-4050-8164-F24E49F1A7BE}" destId="{E71F591E-05A2-489E-8716-60FBCE2418CA}" srcOrd="0" destOrd="0" parTransId="{0A141DFE-FDD4-4800-BADD-514C643C09F3}" sibTransId="{4B5DCA9F-E469-411D-9D64-4BF3E2EF8C4E}"/>
    <dgm:cxn modelId="{95BA88B2-314A-436C-A601-0C7D653E370F}" type="presOf" srcId="{1700AB5E-8462-4F7F-ADD7-11C6C61ADC33}" destId="{482F4132-9D26-4BD6-BA49-0470BED91208}" srcOrd="1" destOrd="0" presId="urn:microsoft.com/office/officeart/2005/8/layout/vList4"/>
    <dgm:cxn modelId="{3DD1AFDD-3991-4A2C-BF1C-701DB9E25583}" type="presOf" srcId="{1700AB5E-8462-4F7F-ADD7-11C6C61ADC33}" destId="{4F82F28E-BC36-40CC-ADE0-C5D898793634}" srcOrd="0" destOrd="0" presId="urn:microsoft.com/office/officeart/2005/8/layout/vList4"/>
    <dgm:cxn modelId="{5EB3ADE5-3590-4A08-9885-5E00EE95F365}" type="presOf" srcId="{E71F591E-05A2-489E-8716-60FBCE2418CA}" destId="{35280B7B-23C2-489D-8059-4C759678C07A}" srcOrd="1" destOrd="1" presId="urn:microsoft.com/office/officeart/2005/8/layout/vList4"/>
    <dgm:cxn modelId="{7F5A95EF-FAA2-4B21-918E-222CD9F7CE6B}" type="presOf" srcId="{5F3E82F7-51BD-4F85-A5B1-A142BDBEC7CA}" destId="{4F82F28E-BC36-40CC-ADE0-C5D898793634}" srcOrd="0" destOrd="1" presId="urn:microsoft.com/office/officeart/2005/8/layout/vList4"/>
    <dgm:cxn modelId="{622972F5-678A-4584-8653-66646AD125FA}" type="presOf" srcId="{E71F591E-05A2-489E-8716-60FBCE2418CA}" destId="{0C9BF467-E927-40FE-9FA5-72C04759115E}" srcOrd="0" destOrd="1" presId="urn:microsoft.com/office/officeart/2005/8/layout/vList4"/>
    <dgm:cxn modelId="{5DB8FE9F-DD4C-4444-8288-F4EB1292C76A}" type="presParOf" srcId="{035A3C7A-5B73-4572-9C73-DE1B04A6109B}" destId="{6D408666-3CF4-4847-9558-2AEFE8CA0870}" srcOrd="0" destOrd="0" presId="urn:microsoft.com/office/officeart/2005/8/layout/vList4"/>
    <dgm:cxn modelId="{30128E11-D2C5-4D64-B9F2-929C92DF439A}" type="presParOf" srcId="{6D408666-3CF4-4847-9558-2AEFE8CA0870}" destId="{4F82F28E-BC36-40CC-ADE0-C5D898793634}" srcOrd="0" destOrd="0" presId="urn:microsoft.com/office/officeart/2005/8/layout/vList4"/>
    <dgm:cxn modelId="{502E1A46-0702-47C3-BF55-250BCF3DD66F}" type="presParOf" srcId="{6D408666-3CF4-4847-9558-2AEFE8CA0870}" destId="{4CD6C8DC-3B2C-4F89-9C50-C9A0EFC243AE}" srcOrd="1" destOrd="0" presId="urn:microsoft.com/office/officeart/2005/8/layout/vList4"/>
    <dgm:cxn modelId="{2AD24F9D-DF43-4FD3-B99B-C7D7F6D8924C}" type="presParOf" srcId="{6D408666-3CF4-4847-9558-2AEFE8CA0870}" destId="{482F4132-9D26-4BD6-BA49-0470BED91208}" srcOrd="2" destOrd="0" presId="urn:microsoft.com/office/officeart/2005/8/layout/vList4"/>
    <dgm:cxn modelId="{19A4794D-0097-455D-BF08-8042023A7524}" type="presParOf" srcId="{035A3C7A-5B73-4572-9C73-DE1B04A6109B}" destId="{E2D56671-671A-45A5-88F2-60B3B7841E21}" srcOrd="1" destOrd="0" presId="urn:microsoft.com/office/officeart/2005/8/layout/vList4"/>
    <dgm:cxn modelId="{67EB70FA-0DEC-4BBB-98DB-2B209B8781A3}" type="presParOf" srcId="{035A3C7A-5B73-4572-9C73-DE1B04A6109B}" destId="{C5EB5376-E42B-4424-9B5D-71053A7C13D1}" srcOrd="2" destOrd="0" presId="urn:microsoft.com/office/officeart/2005/8/layout/vList4"/>
    <dgm:cxn modelId="{33483A81-B74C-4E5E-9EBB-B1F06F055FF6}" type="presParOf" srcId="{C5EB5376-E42B-4424-9B5D-71053A7C13D1}" destId="{0C9BF467-E927-40FE-9FA5-72C04759115E}" srcOrd="0" destOrd="0" presId="urn:microsoft.com/office/officeart/2005/8/layout/vList4"/>
    <dgm:cxn modelId="{5489BEB9-73EA-4A1A-B214-28DF8AF60654}" type="presParOf" srcId="{C5EB5376-E42B-4424-9B5D-71053A7C13D1}" destId="{96BA9637-4C07-430A-8DFD-1368E3400094}" srcOrd="1" destOrd="0" presId="urn:microsoft.com/office/officeart/2005/8/layout/vList4"/>
    <dgm:cxn modelId="{84A88BE2-D97A-4927-B0AC-233C20645BB0}" type="presParOf" srcId="{C5EB5376-E42B-4424-9B5D-71053A7C13D1}" destId="{35280B7B-23C2-489D-8059-4C759678C07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Motivation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Metrics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673768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45912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Methods</a:t>
          </a:r>
        </a:p>
      </dsp:txBody>
      <dsp:txXfrm>
        <a:off x="2960246" y="3045912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40AF1-DBC0-4823-B37E-AFEFA8F071AD}">
      <dsp:nvSpPr>
        <dsp:cNvPr id="0" name=""/>
        <dsp:cNvSpPr/>
      </dsp:nvSpPr>
      <dsp:spPr>
        <a:xfrm>
          <a:off x="51" y="14313"/>
          <a:ext cx="4913783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Given an observation in the Training partition</a:t>
          </a:r>
        </a:p>
      </dsp:txBody>
      <dsp:txXfrm>
        <a:off x="51" y="14313"/>
        <a:ext cx="4913783" cy="1065600"/>
      </dsp:txXfrm>
    </dsp:sp>
    <dsp:sp modelId="{D25779B7-0E6B-4E90-AA93-5379512FEE12}">
      <dsp:nvSpPr>
        <dsp:cNvPr id="0" name=""/>
        <dsp:cNvSpPr/>
      </dsp:nvSpPr>
      <dsp:spPr>
        <a:xfrm>
          <a:off x="2" y="1051150"/>
          <a:ext cx="4913783" cy="1625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Prob(BAD=0 | Training) = 0.795542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Prob(BAD=1 | Training) = 0.204458 </a:t>
          </a:r>
        </a:p>
      </dsp:txBody>
      <dsp:txXfrm>
        <a:off x="2" y="1051150"/>
        <a:ext cx="4913783" cy="1625040"/>
      </dsp:txXfrm>
    </dsp:sp>
    <dsp:sp modelId="{A57E6F46-B6DA-4B2C-A0AD-772B580D411E}">
      <dsp:nvSpPr>
        <dsp:cNvPr id="0" name=""/>
        <dsp:cNvSpPr/>
      </dsp:nvSpPr>
      <dsp:spPr>
        <a:xfrm>
          <a:off x="5601764" y="14313"/>
          <a:ext cx="4913783" cy="106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Given an observation in the Testing partition</a:t>
          </a:r>
        </a:p>
      </dsp:txBody>
      <dsp:txXfrm>
        <a:off x="5601764" y="14313"/>
        <a:ext cx="4913783" cy="1065600"/>
      </dsp:txXfrm>
    </dsp:sp>
    <dsp:sp modelId="{39E52F1D-FA7C-4542-9C83-E51E31AEF0CF}">
      <dsp:nvSpPr>
        <dsp:cNvPr id="0" name=""/>
        <dsp:cNvSpPr/>
      </dsp:nvSpPr>
      <dsp:spPr>
        <a:xfrm>
          <a:off x="5601764" y="1079913"/>
          <a:ext cx="4913783" cy="1625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Prob(BAD=0 | Testing) = 0.812081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Prob(BAD=1 | Testing) = 0.187919</a:t>
          </a:r>
        </a:p>
      </dsp:txBody>
      <dsp:txXfrm>
        <a:off x="5601764" y="1079913"/>
        <a:ext cx="4913783" cy="16250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2F1A4-DCEE-495D-8E45-8B2BF9E35E14}">
      <dsp:nvSpPr>
        <dsp:cNvPr id="0" name=""/>
        <dsp:cNvSpPr/>
      </dsp:nvSpPr>
      <dsp:spPr>
        <a:xfrm rot="1773534">
          <a:off x="4355570" y="2896723"/>
          <a:ext cx="790262" cy="43769"/>
        </a:xfrm>
        <a:custGeom>
          <a:avLst/>
          <a:gdLst/>
          <a:ahLst/>
          <a:cxnLst/>
          <a:rect l="0" t="0" r="0" b="0"/>
          <a:pathLst>
            <a:path>
              <a:moveTo>
                <a:pt x="0" y="21884"/>
              </a:moveTo>
              <a:lnTo>
                <a:pt x="790262" y="21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2DB8E-7416-4B76-80D6-2C440D2FAF2E}">
      <dsp:nvSpPr>
        <dsp:cNvPr id="0" name=""/>
        <dsp:cNvSpPr/>
      </dsp:nvSpPr>
      <dsp:spPr>
        <a:xfrm rot="19826466">
          <a:off x="4355570" y="1410844"/>
          <a:ext cx="790262" cy="43769"/>
        </a:xfrm>
        <a:custGeom>
          <a:avLst/>
          <a:gdLst/>
          <a:ahLst/>
          <a:cxnLst/>
          <a:rect l="0" t="0" r="0" b="0"/>
          <a:pathLst>
            <a:path>
              <a:moveTo>
                <a:pt x="0" y="21884"/>
              </a:moveTo>
              <a:lnTo>
                <a:pt x="790262" y="21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2E9BC-1BBD-43A1-A670-83D389618BD7}">
      <dsp:nvSpPr>
        <dsp:cNvPr id="0" name=""/>
        <dsp:cNvSpPr/>
      </dsp:nvSpPr>
      <dsp:spPr>
        <a:xfrm>
          <a:off x="2060286" y="795250"/>
          <a:ext cx="2760836" cy="276083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5D89E-2D83-4E66-B7E0-880A3FB0ED30}">
      <dsp:nvSpPr>
        <dsp:cNvPr id="0" name=""/>
        <dsp:cNvSpPr/>
      </dsp:nvSpPr>
      <dsp:spPr>
        <a:xfrm>
          <a:off x="4986608" y="962"/>
          <a:ext cx="1656501" cy="16565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Categorical</a:t>
          </a:r>
        </a:p>
      </dsp:txBody>
      <dsp:txXfrm>
        <a:off x="5229197" y="243551"/>
        <a:ext cx="1171323" cy="1171323"/>
      </dsp:txXfrm>
    </dsp:sp>
    <dsp:sp modelId="{E1436EE9-D936-405B-B4D4-4F8179F64E8F}">
      <dsp:nvSpPr>
        <dsp:cNvPr id="0" name=""/>
        <dsp:cNvSpPr/>
      </dsp:nvSpPr>
      <dsp:spPr>
        <a:xfrm>
          <a:off x="4986608" y="2693873"/>
          <a:ext cx="1656501" cy="16565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Continuous</a:t>
          </a:r>
        </a:p>
      </dsp:txBody>
      <dsp:txXfrm>
        <a:off x="5229197" y="2936462"/>
        <a:ext cx="1171323" cy="11713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F3114-6477-428E-BD9F-EA01247CBB95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99AC1-3D08-4471-9D1D-818BAE5A017B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AA3C7-B68E-408E-BF4C-091A72952851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41254-D1E5-465C-8407-32D0C83EC4AC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Originated from statistical literature</a:t>
          </a:r>
        </a:p>
      </dsp:txBody>
      <dsp:txXfrm>
        <a:off x="2734055" y="533"/>
        <a:ext cx="7781544" cy="478004"/>
      </dsp:txXfrm>
    </dsp:sp>
    <dsp:sp modelId="{014CE815-7FE5-4BBC-8D93-03E2AC62CE00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Statistics</a:t>
          </a:r>
        </a:p>
      </dsp:txBody>
      <dsp:txXfrm>
        <a:off x="23338" y="23871"/>
        <a:ext cx="2687380" cy="454666"/>
      </dsp:txXfrm>
    </dsp:sp>
    <dsp:sp modelId="{66FBC899-A919-4C58-99BD-821E8B3755A3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Statistics: Root Mean Squared Errors, R-squared, Entropy and Gini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Information Theory: Akaike's Information Criterion (AIC) and Bayesian Information Criterion (BIC)</a:t>
          </a:r>
        </a:p>
      </dsp:txBody>
      <dsp:txXfrm>
        <a:off x="0" y="478538"/>
        <a:ext cx="10515600" cy="956152"/>
      </dsp:txXfrm>
    </dsp:sp>
    <dsp:sp modelId="{B9D73C74-03F9-40E8-8154-65A70772193C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Originated from engineering literature for binary target</a:t>
          </a:r>
        </a:p>
      </dsp:txBody>
      <dsp:txXfrm>
        <a:off x="2734055" y="1458590"/>
        <a:ext cx="7781544" cy="478004"/>
      </dsp:txXfrm>
    </dsp:sp>
    <dsp:sp modelId="{ABCCB664-E6EE-4C62-8D5A-7EA3E08F8F22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Binary Target</a:t>
          </a:r>
        </a:p>
      </dsp:txBody>
      <dsp:txXfrm>
        <a:off x="23338" y="1481928"/>
        <a:ext cx="2687380" cy="454666"/>
      </dsp:txXfrm>
    </dsp:sp>
    <dsp:sp modelId="{5C6A0703-9A92-45A1-8E7F-2A650DAD4DA4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Receiver Operating Characteristic (ROC) charts, Area Under Curve, Confusion Matrix, Misclassification Rate, Root Mean Squared Errors, </a:t>
          </a:r>
          <a:r>
            <a:rPr lang="en-US" sz="2000" kern="1200"/>
            <a:t>Root Average </a:t>
          </a:r>
          <a:r>
            <a:rPr lang="en-US" sz="2000" kern="1200" dirty="0"/>
            <a:t>Squared Errors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0" y="1936595"/>
        <a:ext cx="10515600" cy="956152"/>
      </dsp:txXfrm>
    </dsp:sp>
    <dsp:sp modelId="{ADA74593-DDDD-4DB1-BD6C-5A8E7696EE2C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Originated from direct marketing for target market segment</a:t>
          </a:r>
        </a:p>
      </dsp:txBody>
      <dsp:txXfrm>
        <a:off x="2734055" y="2916647"/>
        <a:ext cx="7781544" cy="478004"/>
      </dsp:txXfrm>
    </dsp:sp>
    <dsp:sp modelId="{9623447F-CD87-4703-8321-514612E374BD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Focus Group</a:t>
          </a:r>
        </a:p>
      </dsp:txBody>
      <dsp:txXfrm>
        <a:off x="23338" y="2939985"/>
        <a:ext cx="2687380" cy="454666"/>
      </dsp:txXfrm>
    </dsp:sp>
    <dsp:sp modelId="{7714C6CE-3D7A-42E0-B996-37792BC7A566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Lift and Gain Measures, Precision and Recall measures</a:t>
          </a:r>
        </a:p>
      </dsp:txBody>
      <dsp:txXfrm>
        <a:off x="0" y="3394652"/>
        <a:ext cx="10515600" cy="9561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7FD93-0C42-450B-9175-583D4BBFD754}">
      <dsp:nvSpPr>
        <dsp:cNvPr id="0" name=""/>
        <dsp:cNvSpPr/>
      </dsp:nvSpPr>
      <dsp:spPr>
        <a:xfrm>
          <a:off x="0" y="2772363"/>
          <a:ext cx="10515600" cy="1578974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aim to reduce the RASE or the relative error, but not all the way to zero.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the RASE or the relative error is 0, then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i="1" kern="120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22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2200" b="0" i="1" kern="120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2200" i="1" kern="120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2200" i="1" kern="120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𝑦</m:t>
                      </m:r>
                    </m:e>
                  </m:acc>
                </m:e>
                <m:sub>
                  <m:r>
                    <a:rPr lang="en-US" sz="22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2200" kern="1200" dirty="0"/>
            <a:t> and the model has been overfitted.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the relative error is 1, then predicted target value is practically same as observed mean.</a:t>
          </a:r>
        </a:p>
      </dsp:txBody>
      <dsp:txXfrm>
        <a:off x="0" y="2772363"/>
        <a:ext cx="10515600" cy="1578974"/>
      </dsp:txXfrm>
    </dsp:sp>
    <dsp:sp modelId="{DF893B28-A5A0-4F0F-A806-1F79665F5EC6}">
      <dsp:nvSpPr>
        <dsp:cNvPr id="0" name=""/>
        <dsp:cNvSpPr/>
      </dsp:nvSpPr>
      <dsp:spPr>
        <a:xfrm>
          <a:off x="0" y="0"/>
          <a:ext cx="5257799" cy="274134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600" kern="1200" dirty="0"/>
            <a:t>Root Average Squared Error (RASE)</a:t>
          </a:r>
          <a:br>
            <a:rPr lang="en-US" sz="2600" kern="1200" dirty="0"/>
          </a:br>
          <a:r>
            <a:rPr lang="en-US" sz="2600" kern="1200" dirty="0"/>
            <a:t>= </a:t>
          </a:r>
          <a14:m xmlns:a14="http://schemas.microsoft.com/office/drawing/2010/main">
            <m:oMath xmlns:m="http://schemas.openxmlformats.org/officeDocument/2006/math">
              <m:rad>
                <m:radPr>
                  <m:degHide m:val="on"/>
                  <m:ctrlPr>
                    <a:rPr lang="en-US" sz="2600" i="1" kern="1200" smtClean="0">
                      <a:latin typeface="Cambria Math" panose="02040503050406030204" pitchFamily="18" charset="0"/>
                    </a:rPr>
                  </m:ctrlPr>
                </m:radPr>
                <m:deg/>
                <m:e>
                  <m:f>
                    <m:fPr>
                      <m:ctrlPr>
                        <a:rPr lang="en-US" sz="260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600" b="0" i="1" kern="1200" smtClean="0"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en-US" sz="26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den>
                  </m:f>
                  <m:nary>
                    <m:naryPr>
                      <m:chr m:val="∑"/>
                      <m:ctrlPr>
                        <a:rPr lang="en-US" sz="2600" i="1" kern="120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sz="2600" i="1" kern="1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600" i="1" kern="1200"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 lang="en-US" sz="2600" i="1" kern="1200">
                          <a:latin typeface="Cambria Math" panose="02040503050406030204" pitchFamily="18" charset="0"/>
                        </a:rPr>
                        <m:t>𝑛</m:t>
                      </m:r>
                    </m:sup>
                    <m:e>
                      <m:sSup>
                        <m:sSupPr>
                          <m:ctrlPr>
                            <a:rPr lang="en-US" sz="2600" i="1" kern="12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 kern="12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kern="12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b="0" i="1" kern="12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b="0" i="1" kern="12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6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b="0" i="1" kern="12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0" i="1" kern="120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b="0" i="1" kern="12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600" i="1" kern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nary>
                </m:e>
              </m:rad>
            </m:oMath>
          </a14:m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6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600" i="1" kern="120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26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2600" kern="1200" dirty="0"/>
            <a:t> is the observed target value</a:t>
          </a:r>
          <a:br>
            <a:rPr lang="en-US" sz="26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600" i="1" kern="120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2600" i="1" kern="120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2600" i="1" kern="1200">
                          <a:latin typeface="Cambria Math" panose="02040503050406030204" pitchFamily="18" charset="0"/>
                        </a:rPr>
                        <m:t>𝑦</m:t>
                      </m:r>
                    </m:e>
                  </m:acc>
                </m:e>
                <m:sub>
                  <m:r>
                    <a:rPr lang="en-US" sz="26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2600" kern="1200" dirty="0"/>
            <a:t> is the predicted target value</a:t>
          </a:r>
          <a:br>
            <a:rPr lang="en-US" sz="2600" kern="1200" dirty="0"/>
          </a:br>
          <a14:m xmlns:a14="http://schemas.microsoft.com/office/drawing/2010/main">
            <m:oMath xmlns:m="http://schemas.openxmlformats.org/officeDocument/2006/math">
              <m:r>
                <a:rPr lang="en-US" sz="2600" i="1" kern="1200">
                  <a:latin typeface="Cambria Math" panose="02040503050406030204" pitchFamily="18" charset="0"/>
                </a:rPr>
                <m:t>𝑛</m:t>
              </m:r>
            </m:oMath>
          </a14:m>
          <a:r>
            <a:rPr lang="en-US" sz="2600" kern="1200" dirty="0"/>
            <a:t> is the number of observations</a:t>
          </a:r>
        </a:p>
      </dsp:txBody>
      <dsp:txXfrm>
        <a:off x="0" y="0"/>
        <a:ext cx="5257799" cy="2741342"/>
      </dsp:txXfrm>
    </dsp:sp>
    <dsp:sp modelId="{1AA9D856-EE12-4C0E-B413-ABC2BB1F19C7}">
      <dsp:nvSpPr>
        <dsp:cNvPr id="0" name=""/>
        <dsp:cNvSpPr/>
      </dsp:nvSpPr>
      <dsp:spPr>
        <a:xfrm>
          <a:off x="5257800" y="8449"/>
          <a:ext cx="5257799" cy="2741342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600" kern="1200" dirty="0"/>
            <a:t>Relative Error =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n-US" sz="26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nary>
                    <m:naryPr>
                      <m:chr m:val="∑"/>
                      <m:ctrlPr>
                        <a:rPr lang="en-US" sz="2600" i="1" kern="120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sz="2600" i="1" kern="1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600" i="1" kern="1200"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 lang="en-US" sz="2600" i="1" kern="1200">
                          <a:latin typeface="Cambria Math" panose="02040503050406030204" pitchFamily="18" charset="0"/>
                        </a:rPr>
                        <m:t>𝑛</m:t>
                      </m:r>
                    </m:sup>
                    <m:e>
                      <m:sSup>
                        <m:sSupPr>
                          <m:ctrlPr>
                            <a:rPr lang="en-US" sz="2600" i="1" kern="12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 kern="12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 kern="12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kern="12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 kern="1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 kern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600" i="1" kern="12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600" i="1" kern="120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i="1" kern="12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600" i="1" kern="1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600" i="1" kern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nary>
                </m:num>
                <m:den>
                  <m:nary>
                    <m:naryPr>
                      <m:chr m:val="∑"/>
                      <m:ctrlPr>
                        <a:rPr lang="en-US" sz="2600" i="1" kern="120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sz="2600" i="1" kern="12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600" i="1" kern="1200"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 lang="en-US" sz="2600" i="1" kern="1200">
                          <a:latin typeface="Cambria Math" panose="02040503050406030204" pitchFamily="18" charset="0"/>
                        </a:rPr>
                        <m:t>𝑛</m:t>
                      </m:r>
                    </m:sup>
                    <m:e>
                      <m:sSup>
                        <m:sSupPr>
                          <m:ctrlPr>
                            <a:rPr lang="en-US" sz="2600" i="1" kern="12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 kern="12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 kern="12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kern="120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i="1" kern="12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 kern="1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60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kern="12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600" i="1" kern="1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nary>
                </m:den>
              </m:f>
            </m:oMath>
          </a14:m>
          <a:r>
            <a:rPr lang="en-US" sz="2600" kern="1200" dirty="0"/>
            <a:t> </a:t>
          </a:r>
          <a:br>
            <a:rPr lang="en-US" sz="2600" kern="1200" dirty="0"/>
          </a:br>
          <a:endParaRPr lang="en-US" sz="2600" i="1" kern="1200" dirty="0">
            <a:latin typeface="Cambria Math" panose="02040503050406030204" pitchFamily="18" charset="0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en-US" sz="2600" i="1" kern="120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2600" i="1" kern="1200">
                      <a:latin typeface="Cambria Math" panose="02040503050406030204" pitchFamily="18" charset="0"/>
                    </a:rPr>
                    <m:t>𝑦</m:t>
                  </m:r>
                </m:e>
              </m:acc>
            </m:oMath>
          </a14:m>
          <a:r>
            <a:rPr lang="en-US" sz="2600" kern="1200" dirty="0"/>
            <a:t> is the observed target mean</a:t>
          </a:r>
        </a:p>
      </dsp:txBody>
      <dsp:txXfrm>
        <a:off x="5257800" y="8449"/>
        <a:ext cx="5257799" cy="2741342"/>
      </dsp:txXfrm>
    </dsp:sp>
    <dsp:sp modelId="{1A88AA3E-17C2-467B-A18D-51F9A4BD6F10}">
      <dsp:nvSpPr>
        <dsp:cNvPr id="0" name=""/>
        <dsp:cNvSpPr/>
      </dsp:nvSpPr>
      <dsp:spPr>
        <a:xfrm flipV="1">
          <a:off x="0" y="2827611"/>
          <a:ext cx="10515600" cy="55646"/>
        </a:xfrm>
        <a:prstGeom prst="rect">
          <a:avLst/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2D591-160B-4CF3-AE8F-6D9AECF8EC68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Values are labelled Event and Non-Event</a:t>
          </a:r>
        </a:p>
      </dsp:txBody>
      <dsp:txXfrm>
        <a:off x="3182745" y="28038"/>
        <a:ext cx="7304816" cy="901218"/>
      </dsp:txXfrm>
    </dsp:sp>
    <dsp:sp modelId="{822F19DB-F52F-4B34-B489-427BE462E8BF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classification model produces predicted probability for Event and predicted probability for Non-Event</a:t>
          </a:r>
        </a:p>
      </dsp:txBody>
      <dsp:txXfrm>
        <a:off x="2753399" y="1159385"/>
        <a:ext cx="7029617" cy="901218"/>
      </dsp:txXfrm>
    </dsp:sp>
    <dsp:sp modelId="{9FE738AF-1472-4D91-998E-867DB9020D6B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Observed Target is Non-Event</a:t>
          </a:r>
          <a:br>
            <a:rPr lang="en-US" sz="2300" kern="1200" dirty="0"/>
          </a:br>
          <a:r>
            <a:rPr lang="en-US" sz="2300" kern="1200" dirty="0"/>
            <a:t>Predicted probabilities for Event are: </a:t>
          </a:r>
          <a14:m xmlns:a14="http://schemas.microsoft.com/office/drawing/2010/main">
            <m:oMath xmlns:m="http://schemas.openxmlformats.org/officeDocument/2006/math">
              <m:d>
                <m:dPr>
                  <m:begChr m:val="{"/>
                  <m:endChr m:val="}"/>
                  <m:ctrlPr>
                    <a:rPr lang="en-US" sz="230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3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:</m:t>
                  </m:r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=1,…, </m:t>
                  </m:r>
                  <m:sSub>
                    <m:sSubPr>
                      <m:ctrlPr>
                        <a:rPr lang="en-US" sz="23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𝑁𝐸</m:t>
                      </m:r>
                    </m:sub>
                  </m:sSub>
                </m:e>
              </m:d>
            </m:oMath>
          </a14:m>
          <a:endParaRPr lang="en-US" sz="2300" kern="1200" dirty="0"/>
        </a:p>
      </dsp:txBody>
      <dsp:txXfrm>
        <a:off x="2048854" y="2290733"/>
        <a:ext cx="7040133" cy="901218"/>
      </dsp:txXfrm>
    </dsp:sp>
    <dsp:sp modelId="{29F1E0F3-EC31-4B50-8D73-5AFDF13917EB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Observed Target is Event</a:t>
          </a:r>
          <a:br>
            <a:rPr lang="en-US" sz="2300" kern="1200" dirty="0"/>
          </a:br>
          <a:r>
            <a:rPr lang="en-US" sz="2300" kern="1200" dirty="0"/>
            <a:t>Predicted probabilities for Event are: </a:t>
          </a:r>
          <a14:m xmlns:a14="http://schemas.microsoft.com/office/drawing/2010/main">
            <m:oMath xmlns:m="http://schemas.openxmlformats.org/officeDocument/2006/math">
              <m:d>
                <m:dPr>
                  <m:begChr m:val="{"/>
                  <m:endChr m:val="}"/>
                  <m:ctrlPr>
                    <a:rPr lang="en-US" sz="23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3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sz="2300" i="1" kern="1200">
                      <a:latin typeface="Cambria Math" panose="02040503050406030204" pitchFamily="18" charset="0"/>
                    </a:rPr>
                    <m:t>:</m:t>
                  </m:r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𝑙</m:t>
                  </m:r>
                  <m:r>
                    <a:rPr lang="en-US" sz="2300" i="1" kern="1200">
                      <a:latin typeface="Cambria Math" panose="02040503050406030204" pitchFamily="18" charset="0"/>
                    </a:rPr>
                    <m:t>=1,…, </m:t>
                  </m:r>
                  <m:sSub>
                    <m:sSubPr>
                      <m:ctrlPr>
                        <a:rPr lang="en-US" sz="23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𝐸</m:t>
                      </m:r>
                    </m:sub>
                  </m:sSub>
                </m:e>
              </m:d>
            </m:oMath>
          </a14:m>
          <a:endParaRPr lang="en-US" sz="2300" kern="1200" dirty="0"/>
        </a:p>
      </dsp:txBody>
      <dsp:txXfrm>
        <a:off x="1354824" y="3422081"/>
        <a:ext cx="7029617" cy="901218"/>
      </dsp:txXfrm>
    </dsp:sp>
    <dsp:sp modelId="{AECB1605-E618-411A-AF28-F189739E4407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177B6822-2902-4975-A2FD-CCB807482E0E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F1A4D9B7-318C-490E-98BF-0C86966FA51B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129BD-4CE3-4A70-AC3B-0CAD6FEF8406}">
      <dsp:nvSpPr>
        <dsp:cNvPr id="0" name=""/>
        <dsp:cNvSpPr/>
      </dsp:nvSpPr>
      <dsp:spPr>
        <a:xfrm>
          <a:off x="5262" y="0"/>
          <a:ext cx="5062685" cy="364965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4000" kern="1200"/>
            <a:t>Observed Non-Event</a:t>
          </a:r>
          <a:endParaRPr lang="en-US" sz="4000" kern="1200" dirty="0"/>
        </a:p>
      </dsp:txBody>
      <dsp:txXfrm>
        <a:off x="5262" y="0"/>
        <a:ext cx="5062685" cy="1094897"/>
      </dsp:txXfrm>
    </dsp:sp>
    <dsp:sp modelId="{EBA16C4A-2E27-4051-B5A7-9B77DF4C8692}">
      <dsp:nvSpPr>
        <dsp:cNvPr id="0" name=""/>
        <dsp:cNvSpPr/>
      </dsp:nvSpPr>
      <dsp:spPr>
        <a:xfrm>
          <a:off x="511531" y="1095966"/>
          <a:ext cx="4050148" cy="11004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900" i="1" kern="120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en-US" sz="29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  <m:r>
                <a:rPr lang="en-US" sz="29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900" kern="1200" dirty="0"/>
            <a:t>, then predicted target is Event</a:t>
          </a:r>
        </a:p>
      </dsp:txBody>
      <dsp:txXfrm>
        <a:off x="543761" y="1128196"/>
        <a:ext cx="3985688" cy="1035961"/>
      </dsp:txXfrm>
    </dsp:sp>
    <dsp:sp modelId="{F431BD3D-8780-4DF4-ADBF-704D66B6DC21}">
      <dsp:nvSpPr>
        <dsp:cNvPr id="0" name=""/>
        <dsp:cNvSpPr/>
      </dsp:nvSpPr>
      <dsp:spPr>
        <a:xfrm>
          <a:off x="511531" y="2365683"/>
          <a:ext cx="4050148" cy="11004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900" i="1" kern="120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en-US" sz="2900" i="1" kern="1200">
                  <a:latin typeface="Cambria Math" panose="02040503050406030204" pitchFamily="18" charset="0"/>
                </a:rPr>
                <m:t>&lt;</m:t>
              </m:r>
              <m:r>
                <a:rPr lang="en-US" sz="29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900" kern="1200" dirty="0"/>
            <a:t>, then predicted target is Non-Event</a:t>
          </a:r>
        </a:p>
      </dsp:txBody>
      <dsp:txXfrm>
        <a:off x="543761" y="2397913"/>
        <a:ext cx="3985688" cy="1035961"/>
      </dsp:txXfrm>
    </dsp:sp>
    <dsp:sp modelId="{F2E969E1-A699-4FC5-A5D4-425B088EF53B}">
      <dsp:nvSpPr>
        <dsp:cNvPr id="0" name=""/>
        <dsp:cNvSpPr/>
      </dsp:nvSpPr>
      <dsp:spPr>
        <a:xfrm>
          <a:off x="5447650" y="0"/>
          <a:ext cx="5062685" cy="364965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Observed Event</a:t>
          </a:r>
          <a:endParaRPr lang="en-US" sz="4000" kern="1200" dirty="0"/>
        </a:p>
      </dsp:txBody>
      <dsp:txXfrm>
        <a:off x="5447650" y="0"/>
        <a:ext cx="5062685" cy="1094897"/>
      </dsp:txXfrm>
    </dsp:sp>
    <dsp:sp modelId="{FC7E6E78-61F7-4CB3-90B4-1EF829CDD05B}">
      <dsp:nvSpPr>
        <dsp:cNvPr id="0" name=""/>
        <dsp:cNvSpPr/>
      </dsp:nvSpPr>
      <dsp:spPr>
        <a:xfrm>
          <a:off x="5953918" y="1095966"/>
          <a:ext cx="4050148" cy="11004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900" i="1" kern="120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2900" i="1" kern="1200">
                      <a:latin typeface="Cambria Math" panose="02040503050406030204" pitchFamily="18" charset="0"/>
                    </a:rPr>
                    <m:t>𝑙</m:t>
                  </m:r>
                  <m:r>
                    <a:rPr lang="en-US" sz="2900" i="1" kern="120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  <m:r>
                <a:rPr lang="en-US" sz="2900" b="0" i="1" kern="120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900" kern="1200" dirty="0"/>
            <a:t>, then predicted target is Event</a:t>
          </a:r>
        </a:p>
      </dsp:txBody>
      <dsp:txXfrm>
        <a:off x="5986148" y="1128196"/>
        <a:ext cx="3985688" cy="1035961"/>
      </dsp:txXfrm>
    </dsp:sp>
    <dsp:sp modelId="{D8AA316E-9CCB-4322-828E-9D3C34567403}">
      <dsp:nvSpPr>
        <dsp:cNvPr id="0" name=""/>
        <dsp:cNvSpPr/>
      </dsp:nvSpPr>
      <dsp:spPr>
        <a:xfrm>
          <a:off x="5953918" y="2365683"/>
          <a:ext cx="4050148" cy="11004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900" i="1" kern="120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2900" i="1" kern="1200">
                      <a:latin typeface="Cambria Math" panose="02040503050406030204" pitchFamily="18" charset="0"/>
                    </a:rPr>
                    <m:t>𝑙</m:t>
                  </m:r>
                  <m:r>
                    <a:rPr lang="en-US" sz="2900" i="1" kern="120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2900" b="0" i="1" kern="1200" smtClean="0">
                  <a:latin typeface="Cambria Math" panose="02040503050406030204" pitchFamily="18" charset="0"/>
                </a:rPr>
                <m:t>&lt;</m:t>
              </m:r>
              <m:r>
                <a:rPr lang="en-US" sz="29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900" kern="1200" dirty="0"/>
            <a:t>, then predicted target is Non-Event</a:t>
          </a:r>
        </a:p>
      </dsp:txBody>
      <dsp:txXfrm>
        <a:off x="5986148" y="2397913"/>
        <a:ext cx="3985688" cy="103596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5998-73EE-468F-993B-593C8A67D94D}">
      <dsp:nvSpPr>
        <dsp:cNvPr id="0" name=""/>
        <dsp:cNvSpPr/>
      </dsp:nvSpPr>
      <dsp:spPr>
        <a:xfrm rot="5400000">
          <a:off x="6144316" y="-2914382"/>
          <a:ext cx="1146658" cy="726643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Traditionally, we determine the predicted category without explicitly using any threshold.</a:t>
          </a:r>
        </a:p>
      </dsp:txBody>
      <dsp:txXfrm rot="-5400000">
        <a:off x="3084430" y="201479"/>
        <a:ext cx="7210457" cy="1034708"/>
      </dsp:txXfrm>
    </dsp:sp>
    <dsp:sp modelId="{C1A1AD19-285D-453A-9C0F-1EB5667546FA}">
      <dsp:nvSpPr>
        <dsp:cNvPr id="0" name=""/>
        <dsp:cNvSpPr/>
      </dsp:nvSpPr>
      <dsp:spPr>
        <a:xfrm>
          <a:off x="962636" y="2171"/>
          <a:ext cx="2121793" cy="143332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Common Wisdom</a:t>
          </a:r>
        </a:p>
      </dsp:txBody>
      <dsp:txXfrm>
        <a:off x="1032605" y="72140"/>
        <a:ext cx="1981855" cy="1293385"/>
      </dsp:txXfrm>
    </dsp:sp>
    <dsp:sp modelId="{BE58E5F5-CB5E-4603-A7E9-DFC8A59BABA4}">
      <dsp:nvSpPr>
        <dsp:cNvPr id="0" name=""/>
        <dsp:cNvSpPr/>
      </dsp:nvSpPr>
      <dsp:spPr>
        <a:xfrm rot="5400000">
          <a:off x="6124166" y="-1409393"/>
          <a:ext cx="1146658" cy="726643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If the predicted probability for Event is greater than or equal to the predicted probability for Non-Event</a:t>
          </a:r>
        </a:p>
      </dsp:txBody>
      <dsp:txXfrm rot="-5400000">
        <a:off x="3064280" y="1706468"/>
        <a:ext cx="7210457" cy="1034708"/>
      </dsp:txXfrm>
    </dsp:sp>
    <dsp:sp modelId="{4365C248-4509-42E4-91A2-72B37A208415}">
      <dsp:nvSpPr>
        <dsp:cNvPr id="0" name=""/>
        <dsp:cNvSpPr/>
      </dsp:nvSpPr>
      <dsp:spPr>
        <a:xfrm>
          <a:off x="962636" y="1507160"/>
          <a:ext cx="2101642" cy="143332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Predicted Event</a:t>
          </a:r>
        </a:p>
      </dsp:txBody>
      <dsp:txXfrm>
        <a:off x="1032605" y="1577129"/>
        <a:ext cx="1961704" cy="1293385"/>
      </dsp:txXfrm>
    </dsp:sp>
    <dsp:sp modelId="{477DD9C5-00CA-4E28-8332-2A366AF4B7E7}">
      <dsp:nvSpPr>
        <dsp:cNvPr id="0" name=""/>
        <dsp:cNvSpPr/>
      </dsp:nvSpPr>
      <dsp:spPr>
        <a:xfrm rot="5400000">
          <a:off x="6184618" y="95595"/>
          <a:ext cx="1146658" cy="726643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If the predicted probability for Event is less than the predicted probability for Non-Event</a:t>
          </a:r>
        </a:p>
      </dsp:txBody>
      <dsp:txXfrm rot="-5400000">
        <a:off x="3124732" y="3211457"/>
        <a:ext cx="7210457" cy="1034708"/>
      </dsp:txXfrm>
    </dsp:sp>
    <dsp:sp modelId="{2FC73682-0AA5-4DA2-81A7-7BEB6637A3DE}">
      <dsp:nvSpPr>
        <dsp:cNvPr id="0" name=""/>
        <dsp:cNvSpPr/>
      </dsp:nvSpPr>
      <dsp:spPr>
        <a:xfrm>
          <a:off x="962636" y="3012150"/>
          <a:ext cx="2162095" cy="143332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Predicted Non-Event</a:t>
          </a:r>
        </a:p>
      </dsp:txBody>
      <dsp:txXfrm>
        <a:off x="1032605" y="3082119"/>
        <a:ext cx="2022157" cy="12933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6B853-F671-407B-9D09-348BFF414DAC}">
      <dsp:nvSpPr>
        <dsp:cNvPr id="0" name=""/>
        <dsp:cNvSpPr/>
      </dsp:nvSpPr>
      <dsp:spPr>
        <a:xfrm>
          <a:off x="5262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Pros</a:t>
          </a:r>
        </a:p>
      </dsp:txBody>
      <dsp:txXfrm>
        <a:off x="5262" y="0"/>
        <a:ext cx="5062686" cy="1305401"/>
      </dsp:txXfrm>
    </dsp:sp>
    <dsp:sp modelId="{1DC1329B-5E2C-45CC-9F42-DE0EE2C7E27A}">
      <dsp:nvSpPr>
        <dsp:cNvPr id="0" name=""/>
        <dsp:cNvSpPr/>
      </dsp:nvSpPr>
      <dsp:spPr>
        <a:xfrm>
          <a:off x="511531" y="1306676"/>
          <a:ext cx="4050149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kern="1200" dirty="0"/>
            <a:t>Does not require a threshold that predicts an observation as Event versus Non-Event</a:t>
          </a:r>
        </a:p>
      </dsp:txBody>
      <dsp:txXfrm>
        <a:off x="549958" y="1345103"/>
        <a:ext cx="3973295" cy="1235133"/>
      </dsp:txXfrm>
    </dsp:sp>
    <dsp:sp modelId="{677CC8F1-A1E2-4A60-890C-43F72E185003}">
      <dsp:nvSpPr>
        <dsp:cNvPr id="0" name=""/>
        <dsp:cNvSpPr/>
      </dsp:nvSpPr>
      <dsp:spPr>
        <a:xfrm>
          <a:off x="511531" y="2820508"/>
          <a:ext cx="4050149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kern="1200" dirty="0"/>
            <a:t>The AUC value is between 0 and 1 and a reference value of 0.5</a:t>
          </a:r>
        </a:p>
      </dsp:txBody>
      <dsp:txXfrm>
        <a:off x="549958" y="2858935"/>
        <a:ext cx="3973295" cy="1235133"/>
      </dsp:txXfrm>
    </dsp:sp>
    <dsp:sp modelId="{A8BD95DF-2EBE-4EC9-8299-646CBB11580E}">
      <dsp:nvSpPr>
        <dsp:cNvPr id="0" name=""/>
        <dsp:cNvSpPr/>
      </dsp:nvSpPr>
      <dsp:spPr>
        <a:xfrm>
          <a:off x="5447650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Cons</a:t>
          </a:r>
        </a:p>
      </dsp:txBody>
      <dsp:txXfrm>
        <a:off x="5447650" y="0"/>
        <a:ext cx="5062686" cy="1305401"/>
      </dsp:txXfrm>
    </dsp:sp>
    <dsp:sp modelId="{9B0CFAF1-C999-4C8D-BDA0-CA327416C091}">
      <dsp:nvSpPr>
        <dsp:cNvPr id="0" name=""/>
        <dsp:cNvSpPr/>
      </dsp:nvSpPr>
      <dsp:spPr>
        <a:xfrm>
          <a:off x="5953919" y="1306676"/>
          <a:ext cx="4050149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Uses only the relative order of predicted probabilities and ignores the actual values</a:t>
          </a:r>
        </a:p>
      </dsp:txBody>
      <dsp:txXfrm>
        <a:off x="5992346" y="1345103"/>
        <a:ext cx="3973295" cy="1235133"/>
      </dsp:txXfrm>
    </dsp:sp>
    <dsp:sp modelId="{026BFB83-0B38-4F2C-B326-F35EDE440B4C}">
      <dsp:nvSpPr>
        <dsp:cNvPr id="0" name=""/>
        <dsp:cNvSpPr/>
      </dsp:nvSpPr>
      <dsp:spPr>
        <a:xfrm>
          <a:off x="5953919" y="2820508"/>
          <a:ext cx="4050149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Summarizes model performance over intervals of probabilities which are mediocre values, e.g. [0.3, 0.7]</a:t>
          </a:r>
        </a:p>
      </dsp:txBody>
      <dsp:txXfrm>
        <a:off x="5992346" y="2858935"/>
        <a:ext cx="3973295" cy="123513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C3147-B429-422A-AAF3-428E23F8DF0C}">
      <dsp:nvSpPr>
        <dsp:cNvPr id="0" name=""/>
        <dsp:cNvSpPr/>
      </dsp:nvSpPr>
      <dsp:spPr>
        <a:xfrm>
          <a:off x="1283" y="0"/>
          <a:ext cx="3337470" cy="3203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Area Under Curve</a:t>
          </a:r>
        </a:p>
      </dsp:txBody>
      <dsp:txXfrm>
        <a:off x="1283" y="0"/>
        <a:ext cx="3337470" cy="961090"/>
      </dsp:txXfrm>
    </dsp:sp>
    <dsp:sp modelId="{0C9EA24A-9903-456A-B678-442FB068887C}">
      <dsp:nvSpPr>
        <dsp:cNvPr id="0" name=""/>
        <dsp:cNvSpPr/>
      </dsp:nvSpPr>
      <dsp:spPr>
        <a:xfrm>
          <a:off x="335030" y="962029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Both models’ AUCs are one</a:t>
          </a:r>
        </a:p>
      </dsp:txBody>
      <dsp:txXfrm>
        <a:off x="363321" y="990320"/>
        <a:ext cx="2613394" cy="909357"/>
      </dsp:txXfrm>
    </dsp:sp>
    <dsp:sp modelId="{7D64A676-A22B-4B86-B74E-838CF857DEB5}">
      <dsp:nvSpPr>
        <dsp:cNvPr id="0" name=""/>
        <dsp:cNvSpPr/>
      </dsp:nvSpPr>
      <dsp:spPr>
        <a:xfrm>
          <a:off x="335030" y="2076574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B is clearly preferred</a:t>
          </a:r>
        </a:p>
      </dsp:txBody>
      <dsp:txXfrm>
        <a:off x="363321" y="2104865"/>
        <a:ext cx="2613394" cy="909357"/>
      </dsp:txXfrm>
    </dsp:sp>
    <dsp:sp modelId="{4B154724-6B8B-4B1F-9484-DDA6638103BA}">
      <dsp:nvSpPr>
        <dsp:cNvPr id="0" name=""/>
        <dsp:cNvSpPr/>
      </dsp:nvSpPr>
      <dsp:spPr>
        <a:xfrm>
          <a:off x="3589064" y="0"/>
          <a:ext cx="3337470" cy="3203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Predict Event</a:t>
          </a:r>
          <a:br>
            <a:rPr lang="en-US" sz="2700" kern="1200" dirty="0"/>
          </a:br>
          <a:r>
            <a:rPr lang="en-US" sz="27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US" sz="27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700" b="0" i="1" kern="1200" smtClean="0">
                  <a:latin typeface="Cambria Math" panose="02040503050406030204" pitchFamily="18" charset="0"/>
                </a:rPr>
                <m:t>&gt;0.95</m:t>
              </m:r>
            </m:oMath>
          </a14:m>
          <a:endParaRPr lang="en-US" sz="2700" kern="1200" dirty="0"/>
        </a:p>
      </dsp:txBody>
      <dsp:txXfrm>
        <a:off x="3589064" y="0"/>
        <a:ext cx="3337470" cy="961090"/>
      </dsp:txXfrm>
    </dsp:sp>
    <dsp:sp modelId="{9A1265FA-4DEC-4D25-8322-5DD79376BE62}">
      <dsp:nvSpPr>
        <dsp:cNvPr id="0" name=""/>
        <dsp:cNvSpPr/>
      </dsp:nvSpPr>
      <dsp:spPr>
        <a:xfrm>
          <a:off x="3922811" y="962029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A will predict a non-event for all observations</a:t>
          </a:r>
        </a:p>
      </dsp:txBody>
      <dsp:txXfrm>
        <a:off x="3951102" y="990320"/>
        <a:ext cx="2613394" cy="909357"/>
      </dsp:txXfrm>
    </dsp:sp>
    <dsp:sp modelId="{62635F56-4640-402E-8BC2-D655F525E5E5}">
      <dsp:nvSpPr>
        <dsp:cNvPr id="0" name=""/>
        <dsp:cNvSpPr/>
      </dsp:nvSpPr>
      <dsp:spPr>
        <a:xfrm>
          <a:off x="3922811" y="2076574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Misclassification Rate</a:t>
          </a:r>
          <a:br>
            <a:rPr lang="en-US" sz="1900" kern="1200" dirty="0"/>
          </a:br>
          <a:r>
            <a:rPr lang="en-US" sz="1900" kern="1200" dirty="0"/>
            <a:t>Model A: 50%</a:t>
          </a:r>
          <a:br>
            <a:rPr lang="en-US" sz="1900" kern="1200" dirty="0"/>
          </a:br>
          <a:r>
            <a:rPr lang="en-US" sz="1900" kern="1200" dirty="0"/>
            <a:t>Model B: 0%</a:t>
          </a:r>
        </a:p>
      </dsp:txBody>
      <dsp:txXfrm>
        <a:off x="3951102" y="2104865"/>
        <a:ext cx="2613394" cy="909357"/>
      </dsp:txXfrm>
    </dsp:sp>
    <dsp:sp modelId="{B348C20A-76A4-4A94-B14F-EEF25BB826A7}">
      <dsp:nvSpPr>
        <dsp:cNvPr id="0" name=""/>
        <dsp:cNvSpPr/>
      </dsp:nvSpPr>
      <dsp:spPr>
        <a:xfrm>
          <a:off x="7176844" y="0"/>
          <a:ext cx="3337470" cy="3203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Predict Event</a:t>
          </a:r>
          <a:br>
            <a:rPr lang="en-US" sz="2700" kern="1200" dirty="0"/>
          </a:br>
          <a:r>
            <a:rPr lang="en-US" sz="27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US" sz="27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700" b="0" i="1" kern="1200" smtClean="0">
                  <a:latin typeface="Cambria Math" panose="02040503050406030204" pitchFamily="18" charset="0"/>
                </a:rPr>
                <m:t>&gt;0.05</m:t>
              </m:r>
            </m:oMath>
          </a14:m>
          <a:endParaRPr lang="en-US" sz="2700" kern="1200" dirty="0"/>
        </a:p>
      </dsp:txBody>
      <dsp:txXfrm>
        <a:off x="7176844" y="0"/>
        <a:ext cx="3337470" cy="961090"/>
      </dsp:txXfrm>
    </dsp:sp>
    <dsp:sp modelId="{F12D6917-F035-4506-A07F-36BD1163DF38}">
      <dsp:nvSpPr>
        <dsp:cNvPr id="0" name=""/>
        <dsp:cNvSpPr/>
      </dsp:nvSpPr>
      <dsp:spPr>
        <a:xfrm>
          <a:off x="7510592" y="962029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A will predict an event for all observations</a:t>
          </a:r>
        </a:p>
      </dsp:txBody>
      <dsp:txXfrm>
        <a:off x="7538883" y="990320"/>
        <a:ext cx="2613394" cy="909357"/>
      </dsp:txXfrm>
    </dsp:sp>
    <dsp:sp modelId="{9B8E53C6-6456-4EC0-B6C0-6242270536A4}">
      <dsp:nvSpPr>
        <dsp:cNvPr id="0" name=""/>
        <dsp:cNvSpPr/>
      </dsp:nvSpPr>
      <dsp:spPr>
        <a:xfrm>
          <a:off x="7510592" y="2076574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Misclassification Rate</a:t>
          </a:r>
          <a:br>
            <a:rPr lang="en-US" sz="1900" kern="1200" dirty="0"/>
          </a:br>
          <a:r>
            <a:rPr lang="en-US" sz="1900" kern="1200" dirty="0"/>
            <a:t>Model A: 50%</a:t>
          </a:r>
          <a:br>
            <a:rPr lang="en-US" sz="1900" kern="1200" dirty="0"/>
          </a:br>
          <a:r>
            <a:rPr lang="en-US" sz="1900" kern="1200" dirty="0"/>
            <a:t>Model B: 0%</a:t>
          </a:r>
        </a:p>
      </dsp:txBody>
      <dsp:txXfrm>
        <a:off x="7538883" y="2104865"/>
        <a:ext cx="2613394" cy="90935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8469E-16EC-4420-B491-244501C964F1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5ABCD-BB39-435A-B2C4-971B427434C8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32000" b="-32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07E15-2777-47F2-A401-373520E7FC26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If my model fits the data </a:t>
          </a:r>
          <a:r>
            <a:rPr lang="en-US" sz="2300" i="1" kern="1200" dirty="0"/>
            <a:t>well</a:t>
          </a:r>
          <a:r>
            <a:rPr lang="en-US" sz="2300" kern="1200" dirty="0"/>
            <a:t>, then an observed </a:t>
          </a:r>
          <a:r>
            <a:rPr lang="en-US" sz="2300" i="1" kern="1200" dirty="0"/>
            <a:t>Event</a:t>
          </a:r>
          <a:r>
            <a:rPr lang="en-US" sz="2300" kern="1200" dirty="0"/>
            <a:t> will also be predicted an </a:t>
          </a:r>
          <a:r>
            <a:rPr lang="en-US" sz="2300" i="1" kern="1200" dirty="0"/>
            <a:t>Event</a:t>
          </a:r>
          <a:r>
            <a:rPr lang="en-US" sz="2300" kern="1200" dirty="0"/>
            <a:t> most of the times.</a:t>
          </a:r>
        </a:p>
      </dsp:txBody>
      <dsp:txXfrm rot="10800000">
        <a:off x="389068" y="1958102"/>
        <a:ext cx="2941757" cy="2319635"/>
      </dsp:txXfrm>
    </dsp:sp>
    <dsp:sp modelId="{B841F889-0C50-4D2B-A9A9-E0CD8960B9D9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66D92-2D25-4B69-B6F8-061183EAB998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However, predicting an Event </a:t>
          </a:r>
          <a:r>
            <a:rPr lang="en-US" sz="2300" i="1" kern="1200" dirty="0"/>
            <a:t>depends</a:t>
          </a:r>
          <a:r>
            <a:rPr lang="en-US" sz="2300" kern="1200" dirty="0"/>
            <a:t> on our threshold for the predicted Event probability.</a:t>
          </a:r>
        </a:p>
      </dsp:txBody>
      <dsp:txXfrm rot="10800000">
        <a:off x="3786921" y="1958102"/>
        <a:ext cx="2941757" cy="2319635"/>
      </dsp:txXfrm>
    </dsp:sp>
    <dsp:sp modelId="{07F6268F-0B6B-46EA-902B-E3C8AC156D8E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D1D2A-9057-45A1-A749-A40941803273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ROC curve can tell us how big that likelihood is over all possible choices of threshold.</a:t>
          </a:r>
        </a:p>
      </dsp:txBody>
      <dsp:txXfrm rot="10800000">
        <a:off x="7184774" y="1958102"/>
        <a:ext cx="2941757" cy="2319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D762C-5386-4942-A7D7-0095087B019D}">
      <dsp:nvSpPr>
        <dsp:cNvPr id="0" name=""/>
        <dsp:cNvSpPr/>
      </dsp:nvSpPr>
      <dsp:spPr>
        <a:xfrm>
          <a:off x="1791518" y="220109"/>
          <a:ext cx="988962" cy="6428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Ask the Question</a:t>
          </a:r>
        </a:p>
      </dsp:txBody>
      <dsp:txXfrm>
        <a:off x="1822898" y="251489"/>
        <a:ext cx="926202" cy="580065"/>
      </dsp:txXfrm>
    </dsp:sp>
    <dsp:sp modelId="{66D7E678-BF14-448C-9E8D-878C535B0AEC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2459456" y="109369"/>
              </a:moveTo>
              <a:arcTo wR="1835356" hR="1835356" stAng="17392770" swAng="772376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8B138-FD0F-4226-B9A4-2B44DE23A74B}">
      <dsp:nvSpPr>
        <dsp:cNvPr id="0" name=""/>
        <dsp:cNvSpPr/>
      </dsp:nvSpPr>
      <dsp:spPr>
        <a:xfrm>
          <a:off x="3226457" y="911139"/>
          <a:ext cx="988962" cy="6428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Specify What to Learn</a:t>
          </a:r>
        </a:p>
      </dsp:txBody>
      <dsp:txXfrm>
        <a:off x="3257837" y="942519"/>
        <a:ext cx="926202" cy="580065"/>
      </dsp:txXfrm>
    </dsp:sp>
    <dsp:sp modelId="{58B347F2-1BCA-45C1-8995-1DF4004C7B30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3550732" y="1182655"/>
              </a:moveTo>
              <a:arcTo wR="1835356" hR="1835356" stAng="20350091" swAng="1064485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9E69F0-32E1-4761-A6F3-82AC2DD75115}">
      <dsp:nvSpPr>
        <dsp:cNvPr id="0" name=""/>
        <dsp:cNvSpPr/>
      </dsp:nvSpPr>
      <dsp:spPr>
        <a:xfrm>
          <a:off x="3580858" y="2463870"/>
          <a:ext cx="988962" cy="64282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Retrieve Data</a:t>
          </a:r>
        </a:p>
      </dsp:txBody>
      <dsp:txXfrm>
        <a:off x="3612238" y="2495250"/>
        <a:ext cx="926202" cy="580065"/>
      </dsp:txXfrm>
    </dsp:sp>
    <dsp:sp modelId="{5609A525-C909-477F-B3BA-794B9D5993A1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3455558" y="2697608"/>
              </a:moveTo>
              <a:arcTo wR="1835356" hR="1835356" stAng="1681282" swAng="835650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724C2-DB2C-4A36-8A90-C652AD21C398}">
      <dsp:nvSpPr>
        <dsp:cNvPr id="0" name=""/>
        <dsp:cNvSpPr/>
      </dsp:nvSpPr>
      <dsp:spPr>
        <a:xfrm>
          <a:off x="2587849" y="3709064"/>
          <a:ext cx="988962" cy="6428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Algorithms</a:t>
          </a:r>
        </a:p>
      </dsp:txBody>
      <dsp:txXfrm>
        <a:off x="2619229" y="3740444"/>
        <a:ext cx="926202" cy="580065"/>
      </dsp:txXfrm>
    </dsp:sp>
    <dsp:sp modelId="{BE4C48BC-C02E-4C80-B719-9452A14D8F74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2017543" y="3661647"/>
              </a:moveTo>
              <a:arcTo wR="1835356" hR="1835356" stAng="5058189" swAng="68362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1D21F-0232-4336-BE57-145D8075D3CC}">
      <dsp:nvSpPr>
        <dsp:cNvPr id="0" name=""/>
        <dsp:cNvSpPr/>
      </dsp:nvSpPr>
      <dsp:spPr>
        <a:xfrm>
          <a:off x="995187" y="3709064"/>
          <a:ext cx="988962" cy="6428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Algorithm</a:t>
          </a:r>
        </a:p>
      </dsp:txBody>
      <dsp:txXfrm>
        <a:off x="1026567" y="3740444"/>
        <a:ext cx="926202" cy="580065"/>
      </dsp:txXfrm>
    </dsp:sp>
    <dsp:sp modelId="{EB0AABF0-059D-4603-8548-C2F1A73C4D99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470325" y="3062231"/>
              </a:moveTo>
              <a:arcTo wR="1835356" hR="1835356" stAng="8283068" swAng="835650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CA22F9-3184-4F84-920F-D7FB4787FE0D}">
      <dsp:nvSpPr>
        <dsp:cNvPr id="0" name=""/>
        <dsp:cNvSpPr/>
      </dsp:nvSpPr>
      <dsp:spPr>
        <a:xfrm>
          <a:off x="2178" y="2463870"/>
          <a:ext cx="988962" cy="6428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Collect Feedback</a:t>
          </a:r>
        </a:p>
      </dsp:txBody>
      <dsp:txXfrm>
        <a:off x="33558" y="2495250"/>
        <a:ext cx="926202" cy="580065"/>
      </dsp:txXfrm>
    </dsp:sp>
    <dsp:sp modelId="{4D677883-1CB0-4661-AFCF-61C73A8F2376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2669" y="1736409"/>
              </a:moveTo>
              <a:arcTo wR="1835356" hR="1835356" stAng="10985424" swAng="106448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437CA-C4AE-4B25-86A9-DCD194FDE887}">
      <dsp:nvSpPr>
        <dsp:cNvPr id="0" name=""/>
        <dsp:cNvSpPr/>
      </dsp:nvSpPr>
      <dsp:spPr>
        <a:xfrm>
          <a:off x="356579" y="911139"/>
          <a:ext cx="988962" cy="6428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 Feedback </a:t>
          </a:r>
        </a:p>
      </dsp:txBody>
      <dsp:txXfrm>
        <a:off x="387959" y="942519"/>
        <a:ext cx="926202" cy="580065"/>
      </dsp:txXfrm>
    </dsp:sp>
    <dsp:sp modelId="{64C1F9E1-BAA7-40FF-B6BF-AD030D73EEFE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842410" y="291792"/>
              </a:moveTo>
              <a:arcTo wR="1835356" hR="1835356" stAng="14234855" swAng="772376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A14E7-FC78-4C73-B4E2-08E050CE1117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Find Thresholds</a:t>
          </a:r>
          <a:endParaRPr lang="en-US" sz="1600" b="1" kern="1200" dirty="0"/>
        </a:p>
      </dsp:txBody>
      <dsp:txXfrm rot="-5400000">
        <a:off x="0" y="554579"/>
        <a:ext cx="1105044" cy="473590"/>
      </dsp:txXfrm>
    </dsp:sp>
    <dsp:sp modelId="{CEA7BF69-0C51-45F1-AD99-72D8000C73FA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Create a set of distinct values from the predicted event probabilities</a:t>
          </a:r>
        </a:p>
      </dsp:txBody>
      <dsp:txXfrm rot="-5400000">
        <a:off x="1105044" y="52149"/>
        <a:ext cx="9360464" cy="925930"/>
      </dsp:txXfrm>
    </dsp:sp>
    <dsp:sp modelId="{15CD81AD-A11E-46B0-8073-8C16596E33AD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Assign Event</a:t>
          </a:r>
        </a:p>
      </dsp:txBody>
      <dsp:txXfrm rot="-5400000">
        <a:off x="0" y="1938873"/>
        <a:ext cx="1105044" cy="473590"/>
      </dsp:txXfrm>
    </dsp:sp>
    <dsp:sp modelId="{E9BDFA7D-9A7D-4525-8617-8EB8CF087FD3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 each element of this set as a threshold to assign each observation into Predicted Event and Predicted Non-Event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Assign an observation Predicted Event if Predicted Event Probability </a:t>
          </a:r>
          <a:r>
            <a:rPr lang="en-US" sz="2000" kern="1200" dirty="0">
              <a:sym typeface="Symbol MT" panose="05050102010706020507" pitchFamily="18" charset="2"/>
            </a:rPr>
            <a:t></a:t>
          </a:r>
          <a:r>
            <a:rPr lang="en-US" sz="2000" kern="1200" dirty="0"/>
            <a:t> Threshold</a:t>
          </a:r>
        </a:p>
      </dsp:txBody>
      <dsp:txXfrm rot="-5400000">
        <a:off x="1105044" y="1436443"/>
        <a:ext cx="9360464" cy="925930"/>
      </dsp:txXfrm>
    </dsp:sp>
    <dsp:sp modelId="{8857E8E8-1A43-4665-82EF-D61C7B84F4D2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Coordinates</a:t>
          </a:r>
        </a:p>
      </dsp:txBody>
      <dsp:txXfrm rot="-5400000">
        <a:off x="0" y="3323167"/>
        <a:ext cx="1105044" cy="473590"/>
      </dsp:txXfrm>
    </dsp:sp>
    <dsp:sp modelId="{E2CB8017-CAE0-4340-A4FA-3AAC75D3FD9B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Vertical Axis (True Positive Rate): Sensitivity = (D / (C + D))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Horizontal Axis (False Positive Rate): 1 – Specificity = (B / (A + B))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88DA2-7F54-4562-8062-E76C1AED1224}">
      <dsp:nvSpPr>
        <dsp:cNvPr id="0" name=""/>
        <dsp:cNvSpPr/>
      </dsp:nvSpPr>
      <dsp:spPr>
        <a:xfrm>
          <a:off x="2" y="0"/>
          <a:ext cx="10515594" cy="4833355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0ABBE-06B9-4D3A-A7DF-F7057131BBD8}">
      <dsp:nvSpPr>
        <dsp:cNvPr id="0" name=""/>
        <dsp:cNvSpPr/>
      </dsp:nvSpPr>
      <dsp:spPr>
        <a:xfrm>
          <a:off x="11296" y="1450006"/>
          <a:ext cx="3384708" cy="193334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Q: Can the ROC chart help us determine the probability cutoff?</a:t>
          </a:r>
        </a:p>
      </dsp:txBody>
      <dsp:txXfrm>
        <a:off x="105674" y="1544384"/>
        <a:ext cx="3195952" cy="1744586"/>
      </dsp:txXfrm>
    </dsp:sp>
    <dsp:sp modelId="{44F77B2F-1E41-48E8-8A58-91DA10B7968D}">
      <dsp:nvSpPr>
        <dsp:cNvPr id="0" name=""/>
        <dsp:cNvSpPr/>
      </dsp:nvSpPr>
      <dsp:spPr>
        <a:xfrm>
          <a:off x="3565445" y="1450006"/>
          <a:ext cx="3384708" cy="1933342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Plot</a:t>
          </a:r>
          <a:r>
            <a:rPr lang="en-US" sz="2700" kern="1200" dirty="0"/>
            <a:t> True Positive Rate and False Positive Rate versus Threshold</a:t>
          </a:r>
        </a:p>
      </dsp:txBody>
      <dsp:txXfrm>
        <a:off x="3659823" y="1544384"/>
        <a:ext cx="3195952" cy="1744586"/>
      </dsp:txXfrm>
    </dsp:sp>
    <dsp:sp modelId="{9DAC0E7A-1DE5-443B-9980-71E623C2B24D}">
      <dsp:nvSpPr>
        <dsp:cNvPr id="0" name=""/>
        <dsp:cNvSpPr/>
      </dsp:nvSpPr>
      <dsp:spPr>
        <a:xfrm>
          <a:off x="7119595" y="1450006"/>
          <a:ext cx="3384708" cy="1933342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Identify</a:t>
          </a:r>
          <a:r>
            <a:rPr lang="en-US" sz="2700" kern="1200" dirty="0"/>
            <a:t> the Threshold where the biggest gap between the two curves occur</a:t>
          </a:r>
        </a:p>
      </dsp:txBody>
      <dsp:txXfrm>
        <a:off x="7213973" y="1544384"/>
        <a:ext cx="3195952" cy="1744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6A343-82E1-45C6-B9D4-A7EF81B8F4C7}">
      <dsp:nvSpPr>
        <dsp:cNvPr id="0" name=""/>
        <dsp:cNvSpPr/>
      </dsp:nvSpPr>
      <dsp:spPr>
        <a:xfrm>
          <a:off x="0" y="0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 Start from the original data</a:t>
          </a:r>
        </a:p>
      </dsp:txBody>
      <dsp:txXfrm>
        <a:off x="23540" y="23540"/>
        <a:ext cx="7198022" cy="756622"/>
      </dsp:txXfrm>
    </dsp:sp>
    <dsp:sp modelId="{9CFE1757-07F8-48E0-AFA7-42E4044B0D8D}">
      <dsp:nvSpPr>
        <dsp:cNvPr id="0" name=""/>
        <dsp:cNvSpPr/>
      </dsp:nvSpPr>
      <dsp:spPr>
        <a:xfrm>
          <a:off x="609299" y="915328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 Use the same algorithms</a:t>
          </a:r>
        </a:p>
      </dsp:txBody>
      <dsp:txXfrm>
        <a:off x="632839" y="938868"/>
        <a:ext cx="6980528" cy="756622"/>
      </dsp:txXfrm>
    </dsp:sp>
    <dsp:sp modelId="{D717CF7D-E9D6-405D-B539-519BD5D56E8B}">
      <dsp:nvSpPr>
        <dsp:cNvPr id="0" name=""/>
        <dsp:cNvSpPr/>
      </dsp:nvSpPr>
      <dsp:spPr>
        <a:xfrm>
          <a:off x="1218598" y="1830656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 Execute the same tasks</a:t>
          </a:r>
        </a:p>
      </dsp:txBody>
      <dsp:txXfrm>
        <a:off x="1242138" y="1854196"/>
        <a:ext cx="6980528" cy="756622"/>
      </dsp:txXfrm>
    </dsp:sp>
    <dsp:sp modelId="{49744FA7-F162-407E-80E9-B97B9C2897AA}">
      <dsp:nvSpPr>
        <dsp:cNvPr id="0" name=""/>
        <dsp:cNvSpPr/>
      </dsp:nvSpPr>
      <dsp:spPr>
        <a:xfrm>
          <a:off x="1827898" y="2745984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4. On same or compatible machine</a:t>
          </a:r>
        </a:p>
      </dsp:txBody>
      <dsp:txXfrm>
        <a:off x="1851438" y="2769524"/>
        <a:ext cx="6980528" cy="756622"/>
      </dsp:txXfrm>
    </dsp:sp>
    <dsp:sp modelId="{26571E79-1B99-45E8-98CB-810A5F5C4767}">
      <dsp:nvSpPr>
        <dsp:cNvPr id="0" name=""/>
        <dsp:cNvSpPr/>
      </dsp:nvSpPr>
      <dsp:spPr>
        <a:xfrm>
          <a:off x="2437197" y="3661312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5. Reproduce the same results and conclusions</a:t>
          </a:r>
        </a:p>
      </dsp:txBody>
      <dsp:txXfrm>
        <a:off x="2460737" y="3684852"/>
        <a:ext cx="6980528" cy="756622"/>
      </dsp:txXfrm>
    </dsp:sp>
    <dsp:sp modelId="{CE8D6365-FDD0-4606-AE28-9A91FF808720}">
      <dsp:nvSpPr>
        <dsp:cNvPr id="0" name=""/>
        <dsp:cNvSpPr/>
      </dsp:nvSpPr>
      <dsp:spPr>
        <a:xfrm>
          <a:off x="7636907" y="587149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54448" y="587149"/>
        <a:ext cx="287324" cy="393111"/>
      </dsp:txXfrm>
    </dsp:sp>
    <dsp:sp modelId="{1C3D143D-9230-41F9-91EA-A5485AA5DE85}">
      <dsp:nvSpPr>
        <dsp:cNvPr id="0" name=""/>
        <dsp:cNvSpPr/>
      </dsp:nvSpPr>
      <dsp:spPr>
        <a:xfrm>
          <a:off x="8246206" y="1502477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63747" y="1502477"/>
        <a:ext cx="287324" cy="393111"/>
      </dsp:txXfrm>
    </dsp:sp>
    <dsp:sp modelId="{10401334-65C4-42A1-8C8E-D40BE2AC0101}">
      <dsp:nvSpPr>
        <dsp:cNvPr id="0" name=""/>
        <dsp:cNvSpPr/>
      </dsp:nvSpPr>
      <dsp:spPr>
        <a:xfrm>
          <a:off x="8855506" y="2404410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73047" y="2404410"/>
        <a:ext cx="287324" cy="393111"/>
      </dsp:txXfrm>
    </dsp:sp>
    <dsp:sp modelId="{B5D63DFB-2565-4D46-B04B-765E06AE7533}">
      <dsp:nvSpPr>
        <dsp:cNvPr id="0" name=""/>
        <dsp:cNvSpPr/>
      </dsp:nvSpPr>
      <dsp:spPr>
        <a:xfrm>
          <a:off x="9464805" y="3328668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82346" y="3328668"/>
        <a:ext cx="287324" cy="3931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6A343-82E1-45C6-B9D4-A7EF81B8F4C7}">
      <dsp:nvSpPr>
        <dsp:cNvPr id="0" name=""/>
        <dsp:cNvSpPr/>
      </dsp:nvSpPr>
      <dsp:spPr>
        <a:xfrm>
          <a:off x="0" y="0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 Use a </a:t>
          </a:r>
          <a:r>
            <a:rPr lang="en-US" sz="2800" u="sng" kern="1200" dirty="0"/>
            <a:t>different</a:t>
          </a:r>
          <a:r>
            <a:rPr lang="en-US" sz="2800" kern="1200" dirty="0"/>
            <a:t> data in same business context</a:t>
          </a:r>
        </a:p>
      </dsp:txBody>
      <dsp:txXfrm>
        <a:off x="23540" y="23540"/>
        <a:ext cx="7198022" cy="756622"/>
      </dsp:txXfrm>
    </dsp:sp>
    <dsp:sp modelId="{9CFE1757-07F8-48E0-AFA7-42E4044B0D8D}">
      <dsp:nvSpPr>
        <dsp:cNvPr id="0" name=""/>
        <dsp:cNvSpPr/>
      </dsp:nvSpPr>
      <dsp:spPr>
        <a:xfrm>
          <a:off x="609299" y="915328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 Use the same algorithms</a:t>
          </a:r>
        </a:p>
      </dsp:txBody>
      <dsp:txXfrm>
        <a:off x="632839" y="938868"/>
        <a:ext cx="6980528" cy="756622"/>
      </dsp:txXfrm>
    </dsp:sp>
    <dsp:sp modelId="{D717CF7D-E9D6-405D-B539-519BD5D56E8B}">
      <dsp:nvSpPr>
        <dsp:cNvPr id="0" name=""/>
        <dsp:cNvSpPr/>
      </dsp:nvSpPr>
      <dsp:spPr>
        <a:xfrm>
          <a:off x="1218598" y="1830656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 Execute the same tasks</a:t>
          </a:r>
        </a:p>
      </dsp:txBody>
      <dsp:txXfrm>
        <a:off x="1242138" y="1854196"/>
        <a:ext cx="6980528" cy="756622"/>
      </dsp:txXfrm>
    </dsp:sp>
    <dsp:sp modelId="{49744FA7-F162-407E-80E9-B97B9C2897AA}">
      <dsp:nvSpPr>
        <dsp:cNvPr id="0" name=""/>
        <dsp:cNvSpPr/>
      </dsp:nvSpPr>
      <dsp:spPr>
        <a:xfrm>
          <a:off x="1827898" y="2745984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4. On compatible machine</a:t>
          </a:r>
        </a:p>
      </dsp:txBody>
      <dsp:txXfrm>
        <a:off x="1851438" y="2769524"/>
        <a:ext cx="6980528" cy="756622"/>
      </dsp:txXfrm>
    </dsp:sp>
    <dsp:sp modelId="{26571E79-1B99-45E8-98CB-810A5F5C4767}">
      <dsp:nvSpPr>
        <dsp:cNvPr id="0" name=""/>
        <dsp:cNvSpPr/>
      </dsp:nvSpPr>
      <dsp:spPr>
        <a:xfrm>
          <a:off x="2437197" y="3661312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5. Lead to the </a:t>
          </a:r>
          <a:r>
            <a:rPr lang="en-US" sz="2800" u="sng" kern="1200" dirty="0"/>
            <a:t>similar</a:t>
          </a:r>
          <a:r>
            <a:rPr lang="en-US" sz="2800" kern="1200" dirty="0"/>
            <a:t> conclusions</a:t>
          </a:r>
        </a:p>
      </dsp:txBody>
      <dsp:txXfrm>
        <a:off x="2460737" y="3684852"/>
        <a:ext cx="6980528" cy="756622"/>
      </dsp:txXfrm>
    </dsp:sp>
    <dsp:sp modelId="{CE8D6365-FDD0-4606-AE28-9A91FF808720}">
      <dsp:nvSpPr>
        <dsp:cNvPr id="0" name=""/>
        <dsp:cNvSpPr/>
      </dsp:nvSpPr>
      <dsp:spPr>
        <a:xfrm>
          <a:off x="7636907" y="587149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54448" y="587149"/>
        <a:ext cx="287324" cy="393111"/>
      </dsp:txXfrm>
    </dsp:sp>
    <dsp:sp modelId="{1C3D143D-9230-41F9-91EA-A5485AA5DE85}">
      <dsp:nvSpPr>
        <dsp:cNvPr id="0" name=""/>
        <dsp:cNvSpPr/>
      </dsp:nvSpPr>
      <dsp:spPr>
        <a:xfrm>
          <a:off x="8246206" y="1502477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63747" y="1502477"/>
        <a:ext cx="287324" cy="393111"/>
      </dsp:txXfrm>
    </dsp:sp>
    <dsp:sp modelId="{10401334-65C4-42A1-8C8E-D40BE2AC0101}">
      <dsp:nvSpPr>
        <dsp:cNvPr id="0" name=""/>
        <dsp:cNvSpPr/>
      </dsp:nvSpPr>
      <dsp:spPr>
        <a:xfrm>
          <a:off x="8855506" y="2404410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73047" y="2404410"/>
        <a:ext cx="287324" cy="393111"/>
      </dsp:txXfrm>
    </dsp:sp>
    <dsp:sp modelId="{B5D63DFB-2565-4D46-B04B-765E06AE7533}">
      <dsp:nvSpPr>
        <dsp:cNvPr id="0" name=""/>
        <dsp:cNvSpPr/>
      </dsp:nvSpPr>
      <dsp:spPr>
        <a:xfrm>
          <a:off x="9464805" y="3328668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82346" y="3328668"/>
        <a:ext cx="287324" cy="3931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7ADA5-F7BD-4981-84C5-8A95912373BF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728F4-C03F-4006-8818-D5A367D548EB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00558-6DBA-43DD-8124-3517EE96FEDA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C7193-EBBB-44ED-85F8-97EC7B5D0A1A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in machine learning algorithm</a:t>
          </a:r>
        </a:p>
      </dsp:txBody>
      <dsp:txXfrm>
        <a:off x="2734055" y="533"/>
        <a:ext cx="7781544" cy="478004"/>
      </dsp:txXfrm>
    </dsp:sp>
    <dsp:sp modelId="{EA9E77F5-804B-4039-8DF4-C5753553F727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Confidence</a:t>
          </a:r>
        </a:p>
      </dsp:txBody>
      <dsp:txXfrm>
        <a:off x="23338" y="23871"/>
        <a:ext cx="2687380" cy="454666"/>
      </dsp:txXfrm>
    </dsp:sp>
    <dsp:sp modelId="{402E158F-D7BB-4EEC-9386-F1629694B093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We can reproduce our own results again and again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Someone else can replicate our results or conclusions by applying the algorithm on different data</a:t>
          </a:r>
        </a:p>
      </dsp:txBody>
      <dsp:txXfrm>
        <a:off x="0" y="478538"/>
        <a:ext cx="10515600" cy="956152"/>
      </dsp:txXfrm>
    </dsp:sp>
    <dsp:sp modelId="{A7120DC9-77EA-4533-890B-23513B790483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in Deployment</a:t>
          </a:r>
        </a:p>
      </dsp:txBody>
      <dsp:txXfrm>
        <a:off x="2734055" y="1458590"/>
        <a:ext cx="7781544" cy="478004"/>
      </dsp:txXfrm>
    </dsp:sp>
    <dsp:sp modelId="{49D82D0F-FF34-4AC6-9CB2-3A4C655C2259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</a:t>
          </a:r>
        </a:p>
      </dsp:txBody>
      <dsp:txXfrm>
        <a:off x="23338" y="1481928"/>
        <a:ext cx="2687380" cy="454666"/>
      </dsp:txXfrm>
    </dsp:sp>
    <dsp:sp modelId="{891632DB-7ED3-48A3-88AA-CDEACDA2FE7B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We ensure the models are not too tailor-made for the modeler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The Olympic 100-meters dash athletes do not record their own times </a:t>
          </a:r>
        </a:p>
      </dsp:txBody>
      <dsp:txXfrm>
        <a:off x="0" y="1936595"/>
        <a:ext cx="10515600" cy="956152"/>
      </dsp:txXfrm>
    </dsp:sp>
    <dsp:sp modelId="{3FDCFDCD-B932-4F92-8236-699BD42E37D0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for the Unexpected in Deployment</a:t>
          </a:r>
        </a:p>
      </dsp:txBody>
      <dsp:txXfrm>
        <a:off x="2734055" y="2916647"/>
        <a:ext cx="7781544" cy="478004"/>
      </dsp:txXfrm>
    </dsp:sp>
    <dsp:sp modelId="{8B221597-DC52-418E-BD2D-DA4FF05DB6E5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Anticipate</a:t>
          </a:r>
        </a:p>
      </dsp:txBody>
      <dsp:txXfrm>
        <a:off x="23338" y="2939985"/>
        <a:ext cx="2687380" cy="454666"/>
      </dsp:txXfrm>
    </dsp:sp>
    <dsp:sp modelId="{B275E971-3863-41F1-99D5-C500BFA42551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We build the models in a lab but someone else uses the models for running their business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sportscar that runs smoothly inside a wind tunnel may not have the same performance while being driven through the winter Chicago traffic (with potholes)!</a:t>
          </a:r>
        </a:p>
      </dsp:txBody>
      <dsp:txXfrm>
        <a:off x="0" y="3394652"/>
        <a:ext cx="10515600" cy="956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8F9B7-1905-4BDC-A152-D69C063ABF40}">
      <dsp:nvSpPr>
        <dsp:cNvPr id="0" name=""/>
        <dsp:cNvSpPr/>
      </dsp:nvSpPr>
      <dsp:spPr>
        <a:xfrm>
          <a:off x="-65992" y="-469856"/>
          <a:ext cx="5895952" cy="4231151"/>
        </a:xfrm>
        <a:prstGeom prst="pie">
          <a:avLst>
            <a:gd name="adj1" fmla="val 16200000"/>
            <a:gd name="adj2" fmla="val 180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Training</a:t>
          </a:r>
        </a:p>
      </dsp:txBody>
      <dsp:txXfrm>
        <a:off x="3139580" y="310891"/>
        <a:ext cx="2000412" cy="1410383"/>
      </dsp:txXfrm>
    </dsp:sp>
    <dsp:sp modelId="{D0938C05-D648-4A3E-858C-510C38717C0B}">
      <dsp:nvSpPr>
        <dsp:cNvPr id="0" name=""/>
        <dsp:cNvSpPr/>
      </dsp:nvSpPr>
      <dsp:spPr>
        <a:xfrm>
          <a:off x="817908" y="222884"/>
          <a:ext cx="3522614" cy="3293024"/>
        </a:xfrm>
        <a:prstGeom prst="pie">
          <a:avLst>
            <a:gd name="adj1" fmla="val 1800000"/>
            <a:gd name="adj2" fmla="val 900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Testing</a:t>
          </a:r>
        </a:p>
      </dsp:txBody>
      <dsp:txXfrm>
        <a:off x="1782434" y="2300626"/>
        <a:ext cx="1593563" cy="1019269"/>
      </dsp:txXfrm>
    </dsp:sp>
    <dsp:sp modelId="{C2BC6245-B788-4194-A231-2475A8169DDA}">
      <dsp:nvSpPr>
        <dsp:cNvPr id="0" name=""/>
        <dsp:cNvSpPr/>
      </dsp:nvSpPr>
      <dsp:spPr>
        <a:xfrm>
          <a:off x="1055392" y="109928"/>
          <a:ext cx="2764807" cy="2764807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Hold-Out</a:t>
          </a:r>
        </a:p>
      </dsp:txBody>
      <dsp:txXfrm>
        <a:off x="1351621" y="653016"/>
        <a:ext cx="938059" cy="9216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DA598-F621-4B83-BF27-61F56F312A8D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Training</a:t>
          </a:r>
          <a:endParaRPr lang="en-US" sz="6000" b="1" kern="1200" dirty="0"/>
        </a:p>
      </dsp:txBody>
      <dsp:txXfrm>
        <a:off x="1283" y="0"/>
        <a:ext cx="3337470" cy="1305401"/>
      </dsp:txXfrm>
    </dsp:sp>
    <dsp:sp modelId="{DB6CC11A-E4B3-4663-9379-2EAD5A6D423A}">
      <dsp:nvSpPr>
        <dsp:cNvPr id="0" name=""/>
        <dsp:cNvSpPr/>
      </dsp:nvSpPr>
      <dsp:spPr>
        <a:xfrm>
          <a:off x="335030" y="1305773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training (i.e., building) the model</a:t>
          </a:r>
        </a:p>
      </dsp:txBody>
      <dsp:txXfrm>
        <a:off x="360068" y="1330811"/>
        <a:ext cx="2619900" cy="804787"/>
      </dsp:txXfrm>
    </dsp:sp>
    <dsp:sp modelId="{C08C1F1C-34D6-48B9-98E6-D74B8971DB93}">
      <dsp:nvSpPr>
        <dsp:cNvPr id="0" name=""/>
        <dsp:cNvSpPr/>
      </dsp:nvSpPr>
      <dsp:spPr>
        <a:xfrm>
          <a:off x="335030" y="2292154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Determine model structure</a:t>
          </a:r>
        </a:p>
      </dsp:txBody>
      <dsp:txXfrm>
        <a:off x="360068" y="2317192"/>
        <a:ext cx="2619900" cy="804787"/>
      </dsp:txXfrm>
    </dsp:sp>
    <dsp:sp modelId="{0E784FCF-87A1-4F95-B549-D8B1A96D38EF}">
      <dsp:nvSpPr>
        <dsp:cNvPr id="0" name=""/>
        <dsp:cNvSpPr/>
      </dsp:nvSpPr>
      <dsp:spPr>
        <a:xfrm>
          <a:off x="363305" y="3278535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model parameters</a:t>
          </a:r>
        </a:p>
      </dsp:txBody>
      <dsp:txXfrm>
        <a:off x="388343" y="3303573"/>
        <a:ext cx="2619900" cy="804787"/>
      </dsp:txXfrm>
    </dsp:sp>
    <dsp:sp modelId="{B129FBE3-0AF3-46EF-91A7-8547EDB62FB9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Testing</a:t>
          </a:r>
        </a:p>
      </dsp:txBody>
      <dsp:txXfrm>
        <a:off x="3589064" y="0"/>
        <a:ext cx="3337470" cy="1305401"/>
      </dsp:txXfrm>
    </dsp:sp>
    <dsp:sp modelId="{2297ED96-D658-4CEB-806F-B4FFC06145B9}">
      <dsp:nvSpPr>
        <dsp:cNvPr id="0" name=""/>
        <dsp:cNvSpPr/>
      </dsp:nvSpPr>
      <dsp:spPr>
        <a:xfrm>
          <a:off x="3922811" y="1305773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assessing the performance of the model</a:t>
          </a:r>
        </a:p>
      </dsp:txBody>
      <dsp:txXfrm>
        <a:off x="3947849" y="1330811"/>
        <a:ext cx="2619900" cy="804787"/>
      </dsp:txXfrm>
    </dsp:sp>
    <dsp:sp modelId="{352B341B-9C24-4773-BB83-B9D8A8FDEE55}">
      <dsp:nvSpPr>
        <dsp:cNvPr id="0" name=""/>
        <dsp:cNvSpPr/>
      </dsp:nvSpPr>
      <dsp:spPr>
        <a:xfrm>
          <a:off x="3922811" y="2292154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Compare performance among models</a:t>
          </a:r>
        </a:p>
      </dsp:txBody>
      <dsp:txXfrm>
        <a:off x="3947849" y="2317192"/>
        <a:ext cx="2619900" cy="804787"/>
      </dsp:txXfrm>
    </dsp:sp>
    <dsp:sp modelId="{16669A80-E311-4685-9A24-A2EF1941DA72}">
      <dsp:nvSpPr>
        <dsp:cNvPr id="0" name=""/>
        <dsp:cNvSpPr/>
      </dsp:nvSpPr>
      <dsp:spPr>
        <a:xfrm>
          <a:off x="3922811" y="3278535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Play the role of a “future data”</a:t>
          </a:r>
        </a:p>
      </dsp:txBody>
      <dsp:txXfrm>
        <a:off x="3947849" y="3303573"/>
        <a:ext cx="2619900" cy="804787"/>
      </dsp:txXfrm>
    </dsp:sp>
    <dsp:sp modelId="{17C7F149-F407-48F5-A0DC-D3830AF28534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Hold-Out</a:t>
          </a:r>
        </a:p>
      </dsp:txBody>
      <dsp:txXfrm>
        <a:off x="7176845" y="0"/>
        <a:ext cx="3337470" cy="1305401"/>
      </dsp:txXfrm>
    </dsp:sp>
    <dsp:sp modelId="{BFD0F1E9-38AC-4A9C-83DB-084BA9B87DD2}">
      <dsp:nvSpPr>
        <dsp:cNvPr id="0" name=""/>
        <dsp:cNvSpPr/>
      </dsp:nvSpPr>
      <dsp:spPr>
        <a:xfrm>
          <a:off x="7510592" y="1305773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Obtain an objective estimate of the error size</a:t>
          </a:r>
        </a:p>
      </dsp:txBody>
      <dsp:txXfrm>
        <a:off x="7535630" y="1330811"/>
        <a:ext cx="2619900" cy="804787"/>
      </dsp:txXfrm>
    </dsp:sp>
    <dsp:sp modelId="{05981386-C648-40A0-B2F4-68D2228E5367}">
      <dsp:nvSpPr>
        <dsp:cNvPr id="0" name=""/>
        <dsp:cNvSpPr/>
      </dsp:nvSpPr>
      <dsp:spPr>
        <a:xfrm>
          <a:off x="7510592" y="2292154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Play the role of a “third party” data</a:t>
          </a:r>
        </a:p>
      </dsp:txBody>
      <dsp:txXfrm>
        <a:off x="7535630" y="2317192"/>
        <a:ext cx="2619900" cy="804787"/>
      </dsp:txXfrm>
    </dsp:sp>
    <dsp:sp modelId="{210E8942-925B-4BF4-98D4-17864C0576AB}">
      <dsp:nvSpPr>
        <dsp:cNvPr id="0" name=""/>
        <dsp:cNvSpPr/>
      </dsp:nvSpPr>
      <dsp:spPr>
        <a:xfrm>
          <a:off x="7510592" y="3278535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Often used in data challenge</a:t>
          </a:r>
        </a:p>
      </dsp:txBody>
      <dsp:txXfrm>
        <a:off x="7535630" y="3303573"/>
        <a:ext cx="2619900" cy="8047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06074-6E61-49F5-89CA-8F7D70981A35}">
      <dsp:nvSpPr>
        <dsp:cNvPr id="0" name=""/>
        <dsp:cNvSpPr/>
      </dsp:nvSpPr>
      <dsp:spPr>
        <a:xfrm>
          <a:off x="2234" y="269554"/>
          <a:ext cx="1300922" cy="5203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 </a:t>
          </a:r>
          <a:r>
            <a:rPr lang="en-US" sz="1500" b="1" kern="1200" dirty="0">
              <a:solidFill>
                <a:schemeClr val="tx1"/>
              </a:solidFill>
            </a:rPr>
            <a:t> 2015</a:t>
          </a:r>
          <a:r>
            <a:rPr lang="en-US" sz="1500" kern="1200" dirty="0"/>
            <a:t>	</a:t>
          </a:r>
        </a:p>
      </dsp:txBody>
      <dsp:txXfrm>
        <a:off x="262418" y="269554"/>
        <a:ext cx="780554" cy="520368"/>
      </dsp:txXfrm>
    </dsp:sp>
    <dsp:sp modelId="{38E33C48-77E6-439F-AC11-F70B07437103}">
      <dsp:nvSpPr>
        <dsp:cNvPr id="0" name=""/>
        <dsp:cNvSpPr/>
      </dsp:nvSpPr>
      <dsp:spPr>
        <a:xfrm>
          <a:off x="1173064" y="269554"/>
          <a:ext cx="1300922" cy="5203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2016</a:t>
          </a:r>
        </a:p>
      </dsp:txBody>
      <dsp:txXfrm>
        <a:off x="1433248" y="269554"/>
        <a:ext cx="780554" cy="520368"/>
      </dsp:txXfrm>
    </dsp:sp>
    <dsp:sp modelId="{33E60335-0CD4-4EE6-80D4-05DAA8211FAA}">
      <dsp:nvSpPr>
        <dsp:cNvPr id="0" name=""/>
        <dsp:cNvSpPr/>
      </dsp:nvSpPr>
      <dsp:spPr>
        <a:xfrm>
          <a:off x="2343894" y="269554"/>
          <a:ext cx="1300922" cy="5203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2017</a:t>
          </a:r>
        </a:p>
      </dsp:txBody>
      <dsp:txXfrm>
        <a:off x="2604078" y="269554"/>
        <a:ext cx="780554" cy="520368"/>
      </dsp:txXfrm>
    </dsp:sp>
    <dsp:sp modelId="{EFB81B06-7373-409E-8772-FBB3F52F40D4}">
      <dsp:nvSpPr>
        <dsp:cNvPr id="0" name=""/>
        <dsp:cNvSpPr/>
      </dsp:nvSpPr>
      <dsp:spPr>
        <a:xfrm>
          <a:off x="3514724" y="269554"/>
          <a:ext cx="1300922" cy="520368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2018</a:t>
          </a:r>
        </a:p>
      </dsp:txBody>
      <dsp:txXfrm>
        <a:off x="3774908" y="269554"/>
        <a:ext cx="780554" cy="5203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2F28E-BC36-40CC-ADE0-C5D898793634}">
      <dsp:nvSpPr>
        <dsp:cNvPr id="0" name=""/>
        <dsp:cNvSpPr/>
      </dsp:nvSpPr>
      <dsp:spPr>
        <a:xfrm>
          <a:off x="0" y="0"/>
          <a:ext cx="10351416" cy="2159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Simple Random </a:t>
          </a:r>
          <a:r>
            <a:rPr lang="en-US" sz="3500" b="1" kern="1200"/>
            <a:t>Sampling (SRS</a:t>
          </a:r>
          <a:r>
            <a:rPr lang="en-US" sz="3500" b="1" kern="1200" dirty="0"/>
            <a:t>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Categorical or Continuous target variable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Sampling without replacement</a:t>
          </a:r>
        </a:p>
      </dsp:txBody>
      <dsp:txXfrm>
        <a:off x="2286256" y="0"/>
        <a:ext cx="8065159" cy="2159732"/>
      </dsp:txXfrm>
    </dsp:sp>
    <dsp:sp modelId="{4CD6C8DC-3B2C-4F89-9C50-C9A0EFC243AE}">
      <dsp:nvSpPr>
        <dsp:cNvPr id="0" name=""/>
        <dsp:cNvSpPr/>
      </dsp:nvSpPr>
      <dsp:spPr>
        <a:xfrm>
          <a:off x="215973" y="215973"/>
          <a:ext cx="2070283" cy="17277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9BF467-E927-40FE-9FA5-72C04759115E}">
      <dsp:nvSpPr>
        <dsp:cNvPr id="0" name=""/>
        <dsp:cNvSpPr/>
      </dsp:nvSpPr>
      <dsp:spPr>
        <a:xfrm>
          <a:off x="0" y="2375705"/>
          <a:ext cx="10351416" cy="2159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Stratified Simple Random Sampling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Categorical target variable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Sample size in each stratum is proportional to the size of the stratum</a:t>
          </a:r>
          <a:endParaRPr lang="en-US" sz="2700" kern="1200" dirty="0"/>
        </a:p>
      </dsp:txBody>
      <dsp:txXfrm>
        <a:off x="2286256" y="2375705"/>
        <a:ext cx="8065159" cy="2159732"/>
      </dsp:txXfrm>
    </dsp:sp>
    <dsp:sp modelId="{96BA9637-4C07-430A-8DFD-1368E3400094}">
      <dsp:nvSpPr>
        <dsp:cNvPr id="0" name=""/>
        <dsp:cNvSpPr/>
      </dsp:nvSpPr>
      <dsp:spPr>
        <a:xfrm>
          <a:off x="215973" y="2591678"/>
          <a:ext cx="2070283" cy="17277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9/30/2020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25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81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7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47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42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85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50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33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48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1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05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62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97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94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07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73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98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31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13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79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5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5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300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19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39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39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92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98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6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018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2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0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90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55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0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7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35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807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035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845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37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3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199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8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577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42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801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93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048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396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687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12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4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941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107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046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261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083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684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359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201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934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156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7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50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709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226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971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543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754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452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050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906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978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4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906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562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816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079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6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0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4262-E2A7-49B4-A8E4-179825DDF04D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134A9-63A1-420D-BDEF-7891AF777991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E407A-ABFB-4AAF-9C7E-F9F19DE8186E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3AAF-2335-4D31-9636-F7ACD4CA53C7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7D14-49CF-4EC7-A550-E0BA050000EB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D26D7-ADC4-4B54-9D10-2055369D5A27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156-E1AC-4A88-BE85-204B8D7C928A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535B-65A6-485D-BC0D-4913B8817162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498EF-15D8-465C-A032-D4E275D7F3D5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0BC9-3208-4A99-88F8-E3F5C71A16FC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D665D-845F-43FE-B58F-4E97FEC635D5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A0E4D-9AB1-48E9-ABC7-2D80A1BAC65E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2BC07B5A-6DC3-4A3B-9A3B-8D80CEF2525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79" y="6400800"/>
            <a:ext cx="320842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odel_selection.train_test_split.html#sklearn.model_selection.train_test_spli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4.xml"/><Relationship Id="rId12" Type="http://schemas.openxmlformats.org/officeDocument/2006/relationships/diagramColors" Target="../diagrams/colors1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QuickStyle" Target="../diagrams/quickStyle14.xml"/><Relationship Id="rId5" Type="http://schemas.openxmlformats.org/officeDocument/2006/relationships/diagramQuickStyle" Target="../diagrams/quickStyle14.xml"/><Relationship Id="rId10" Type="http://schemas.openxmlformats.org/officeDocument/2006/relationships/diagramLayout" Target="../diagrams/layout14.xml"/><Relationship Id="rId4" Type="http://schemas.openxmlformats.org/officeDocument/2006/relationships/diagramLayout" Target="../diagrams/layout14.xml"/><Relationship Id="rId9" Type="http://schemas.openxmlformats.org/officeDocument/2006/relationships/diagramData" Target="../diagrams/data1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5.xml"/><Relationship Id="rId12" Type="http://schemas.openxmlformats.org/officeDocument/2006/relationships/diagramColors" Target="../diagrams/colors1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QuickStyle" Target="../diagrams/quickStyle15.xml"/><Relationship Id="rId5" Type="http://schemas.openxmlformats.org/officeDocument/2006/relationships/diagramQuickStyle" Target="../diagrams/quickStyle15.xml"/><Relationship Id="rId10" Type="http://schemas.openxmlformats.org/officeDocument/2006/relationships/diagramLayout" Target="../diagrams/layout15.xml"/><Relationship Id="rId4" Type="http://schemas.openxmlformats.org/officeDocument/2006/relationships/diagramLayout" Target="../diagrams/layout15.xml"/><Relationship Id="rId9" Type="http://schemas.openxmlformats.org/officeDocument/2006/relationships/diagramData" Target="../diagrams/data15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13" Type="http://schemas.openxmlformats.org/officeDocument/2006/relationships/diagramQuickStyle" Target="../diagrams/quickStyle18.xml"/><Relationship Id="rId3" Type="http://schemas.openxmlformats.org/officeDocument/2006/relationships/image" Target="../media/image32.png"/><Relationship Id="rId7" Type="http://schemas.openxmlformats.org/officeDocument/2006/relationships/diagramQuickStyle" Target="../diagrams/quickStyle18.xml"/><Relationship Id="rId12" Type="http://schemas.openxmlformats.org/officeDocument/2006/relationships/diagramLayout" Target="../diagrams/layout18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11" Type="http://schemas.openxmlformats.org/officeDocument/2006/relationships/diagramData" Target="../diagrams/data180.xml"/><Relationship Id="rId5" Type="http://schemas.openxmlformats.org/officeDocument/2006/relationships/diagramData" Target="../diagrams/data19.xml"/><Relationship Id="rId4" Type="http://schemas.openxmlformats.org/officeDocument/2006/relationships/image" Target="../media/image33.png"/><Relationship Id="rId9" Type="http://schemas.microsoft.com/office/2007/relationships/diagramDrawing" Target="../diagrams/drawing18.xml"/><Relationship Id="rId14" Type="http://schemas.openxmlformats.org/officeDocument/2006/relationships/diagramColors" Target="../diagrams/colors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3916" y="2117627"/>
            <a:ext cx="10621108" cy="1885206"/>
          </a:xfrm>
          <a:noFill/>
        </p:spPr>
        <p:txBody>
          <a:bodyPr>
            <a:noAutofit/>
          </a:bodyPr>
          <a:lstStyle/>
          <a:p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CS 484</a:t>
            </a:r>
            <a:b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Intro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6</a:t>
            </a:r>
          </a:p>
          <a:p>
            <a:r>
              <a:rPr lang="en-US" sz="4000" dirty="0"/>
              <a:t>September 30,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01BE-3D02-4883-BC9F-D7357520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1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A015BE-09F2-4D92-B3A3-7A14BE48C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52" y="182562"/>
            <a:ext cx="655092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04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Common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881" y="1830648"/>
            <a:ext cx="2533481" cy="4351338"/>
          </a:xfrm>
          <a:ln w="19050">
            <a:solidFill>
              <a:schemeClr val="accent2">
                <a:lumMod val="75000"/>
              </a:schemeClr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A common practice is to separate the original observations into two, or occasionally three, partitions.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EE1ECA-E190-48DC-B808-1E9063EF9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002292"/>
              </p:ext>
            </p:extLst>
          </p:nvPr>
        </p:nvGraphicFramePr>
        <p:xfrm>
          <a:off x="4335411" y="2238894"/>
          <a:ext cx="5763967" cy="3291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computer analysis">
            <a:extLst>
              <a:ext uri="{FF2B5EF4-FFF2-40B4-BE49-F238E27FC236}">
                <a16:creationId xmlns:a16="http://schemas.microsoft.com/office/drawing/2014/main" id="{870E88EB-B6BD-4758-8134-BC22403C9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52" y="2468266"/>
            <a:ext cx="21945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5AA6B-95A9-44E4-B4EC-43E0F3A6B4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0884" y="4615932"/>
            <a:ext cx="2441123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4C4CF-B235-4A8C-8D6E-4C4D544AB2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0822" y="2055813"/>
            <a:ext cx="1545149" cy="13716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0B398-90C5-454F-9F26-E70CFA37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Partitions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0B7D91-33AF-4174-946E-036DA0666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391347"/>
              </p:ext>
            </p:extLst>
          </p:nvPr>
        </p:nvGraphicFramePr>
        <p:xfrm>
          <a:off x="838200" y="18351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77F66-9147-4B18-B92C-4DCF5C9F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8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When Hold-Out Partition Not Needed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9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Unless we have to report model performance on a third-party benchmark dataset, we typically do not need the Hold-Out partition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0A9F3-27B1-4794-B391-385A0D08E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93" y="3375855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BCF88-72A8-4F24-912D-FFFE1B943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46" y="3352120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1D007-A196-4E23-8B44-5A5DE040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0" y="3375855"/>
            <a:ext cx="3657600" cy="2743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0B5804-DA33-4361-8D20-0353BB0C8385}"/>
              </a:ext>
            </a:extLst>
          </p:cNvPr>
          <p:cNvSpPr/>
          <p:nvPr/>
        </p:nvSpPr>
        <p:spPr>
          <a:xfrm>
            <a:off x="4882398" y="2890455"/>
            <a:ext cx="2427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Typical Allocation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CCB3D8-FFB4-4E73-A87D-DBD50A6270E1}"/>
              </a:ext>
            </a:extLst>
          </p:cNvPr>
          <p:cNvSpPr/>
          <p:nvPr/>
        </p:nvSpPr>
        <p:spPr>
          <a:xfrm>
            <a:off x="8739363" y="2890454"/>
            <a:ext cx="2671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Small or Noisy Data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9272C-2145-44DD-AFEC-11368F377E41}"/>
              </a:ext>
            </a:extLst>
          </p:cNvPr>
          <p:cNvSpPr/>
          <p:nvPr/>
        </p:nvSpPr>
        <p:spPr>
          <a:xfrm>
            <a:off x="862805" y="2892521"/>
            <a:ext cx="264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Large or Good Data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0533F-D2F8-4338-89E4-0DF7AA85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7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Partition Data by a Pre-Defined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535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By Chronological Variables</a:t>
            </a:r>
          </a:p>
          <a:p>
            <a:r>
              <a:rPr lang="en-US" dirty="0"/>
              <a:t>Build the customer sentiment models built on historical data from 2015 to 2017</a:t>
            </a:r>
          </a:p>
          <a:p>
            <a:r>
              <a:rPr lang="en-US" dirty="0"/>
              <a:t>Then compare models based on “future” data from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CF544F-2055-42BF-AE69-FA59D1A6B3EA}"/>
              </a:ext>
            </a:extLst>
          </p:cNvPr>
          <p:cNvSpPr txBox="1">
            <a:spLocks/>
          </p:cNvSpPr>
          <p:nvPr/>
        </p:nvSpPr>
        <p:spPr>
          <a:xfrm>
            <a:off x="6096000" y="1824021"/>
            <a:ext cx="5053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By Geographical Variables</a:t>
            </a:r>
          </a:p>
          <a:p>
            <a:r>
              <a:rPr lang="en-US" dirty="0"/>
              <a:t>Build the marketing campaign models based on the US coastal states</a:t>
            </a:r>
          </a:p>
          <a:p>
            <a:r>
              <a:rPr lang="en-US" dirty="0"/>
              <a:t>Then compare models based on the US inland states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FEFEFE-F04B-480E-8DF9-941609799F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146124"/>
              </p:ext>
            </p:extLst>
          </p:nvPr>
        </p:nvGraphicFramePr>
        <p:xfrm>
          <a:off x="1042447" y="4917116"/>
          <a:ext cx="4817882" cy="1059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us coastal">
            <a:extLst>
              <a:ext uri="{FF2B5EF4-FFF2-40B4-BE49-F238E27FC236}">
                <a16:creationId xmlns:a16="http://schemas.microsoft.com/office/drawing/2014/main" id="{0A1C115A-146A-4D80-89CA-86D90557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139" y="4532455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3937-4EF3-4AB5-B261-77C5F701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1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Partition Data by Statistical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FD01C90-E2E1-4B1F-B40E-D9FB7FB2E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15502"/>
              </p:ext>
            </p:extLst>
          </p:nvPr>
        </p:nvGraphicFramePr>
        <p:xfrm>
          <a:off x="838200" y="1680492"/>
          <a:ext cx="10351416" cy="453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5A665-7B68-4FA5-9A34-445169A9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4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 (SRS)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4941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observations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Sampling Rate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{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cs typeface="Courier New" panose="02070309020205020404" pitchFamily="49" charset="0"/>
                  </a:rPr>
                  <a:t>Generate a uniform random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cs typeface="Courier New" panose="02070309020205020404" pitchFamily="49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then mark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observation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SELECTED</a:t>
                </a:r>
                <a:r>
                  <a:rPr lang="en-US" dirty="0">
                    <a:cs typeface="Courier New" panose="02070309020205020404" pitchFamily="49" charset="0"/>
                  </a:rPr>
                  <a:t>.  Otherwise,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UN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SELECTED</a:t>
                </a:r>
                <a:r>
                  <a:rPr lang="en-US" dirty="0">
                    <a:cs typeface="Courier New" panose="020703090202050204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}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49416" cy="4351338"/>
              </a:xfrm>
              <a:blipFill>
                <a:blip r:embed="rId3"/>
                <a:stretch>
                  <a:fillRect l="-2536" t="-224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2366A87-A7D7-4CB1-A0F2-C5E936495C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observations are to be selected from a pool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observations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), then any sample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of observations will have the same probability to be selected. </a:t>
                </a:r>
              </a:p>
              <a:p>
                <a:r>
                  <a:rPr lang="en-US" dirty="0"/>
                  <a:t>Observations are sampled without replacement (i.e., once an observation is selected, it cannot be selected again).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2366A87-A7D7-4CB1-A0F2-C5E936495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  <a:blipFill>
                <a:blip r:embed="rId5"/>
                <a:stretch>
                  <a:fillRect l="-20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43439-67C4-40C3-A59C-9CB149D21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7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 (SRS)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sampling rate is 50%</a:t>
                </a:r>
              </a:p>
              <a:p>
                <a:r>
                  <a:rPr lang="en-US" dirty="0"/>
                  <a:t>The pool is {1, 2, 3, 4, 5, 6}</a:t>
                </a: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 3!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possible samples</a:t>
                </a:r>
              </a:p>
              <a:p>
                <a:r>
                  <a:rPr lang="en-US" dirty="0"/>
                  <a:t>Each of these 20 samples will have an equal probability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dirty="0"/>
                  <a:t> to be selected.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  <a:blipFill>
                <a:blip r:embed="rId3"/>
                <a:stretch>
                  <a:fillRect l="-218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BD5995-D310-435F-BC5E-57493488AB79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307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20 possible samples are: </a:t>
            </a:r>
            <a:r>
              <a:rPr lang="en-US" dirty="0">
                <a:solidFill>
                  <a:srgbClr val="C00000"/>
                </a:solidFill>
              </a:rPr>
              <a:t>{1,2,3}, {1,2,4}, {1,2,5}, {1,2,6}, {1,3,4}, {1,3,5}, {1,3,6},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{1,4,5}, {1,4,6},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{1,5,6},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{2,3,4}, {2,3,5}, {2,3,6},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{2,4,5}, {2,4,6},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{2,5,6},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{3,4,5}, {3,4,6},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{3,5,6},</a:t>
            </a:r>
            <a:br>
              <a:rPr lang="en-US" dirty="0"/>
            </a:br>
            <a:r>
              <a:rPr lang="en-US" dirty="0"/>
              <a:t>{4,5,6}.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FF8C9-7D0D-42EB-9557-FF48C228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9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Simple Random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4941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strata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Sampling Rate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For stratum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{</a:t>
                </a:r>
              </a:p>
              <a:p>
                <a:pPr marL="457200" lvl="1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Draw a simple random sample with a sampling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}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49416" cy="4351338"/>
              </a:xfrm>
              <a:blipFill>
                <a:blip r:embed="rId3"/>
                <a:stretch>
                  <a:fillRect l="-2536" t="-2241" r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66A87-A7D7-4CB1-A0F2-C5E936495C9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strata must be disjoint groups.</a:t>
            </a:r>
          </a:p>
          <a:p>
            <a:r>
              <a:rPr lang="en-US" dirty="0"/>
              <a:t>The sample size in each stratum is proportional to the size of the stratum. </a:t>
            </a:r>
          </a:p>
          <a:p>
            <a:r>
              <a:rPr lang="en-US" dirty="0"/>
              <a:t>Observations are sampled without replacement (i.e., once an observation is selected, it cannot be selected again).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5CA64-AA43-458D-A606-F8CB57472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92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Simple Random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pool is {1, 2, 3, 4, 5, 6}</a:t>
                </a:r>
              </a:p>
              <a:p>
                <a:r>
                  <a:rPr lang="en-US" dirty="0"/>
                  <a:t>The groups are: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A: {1, 4}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B: {2, 3, 5, 6}</a:t>
                </a:r>
              </a:p>
              <a:p>
                <a:r>
                  <a:rPr lang="en-US" dirty="0"/>
                  <a:t>The sampling rate is 50%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One value from Group 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Two values from Group B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  <a:blipFill>
                <a:blip r:embed="rId3"/>
                <a:stretch>
                  <a:fillRect l="-218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7BD5995-D310-435F-BC5E-57493488AB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03075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Two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possible SRS samples from Group A: (1) and (2).</a:t>
                </a:r>
              </a:p>
              <a:p>
                <a:r>
                  <a:rPr lang="en-US" dirty="0"/>
                  <a:t>Six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possible samples from Group B: (3,4), (3,5), (3,6), (4,5), (4,6), (5,6).</a:t>
                </a:r>
              </a:p>
              <a:p>
                <a:r>
                  <a:rPr lang="en-US" dirty="0"/>
                  <a:t>The 2×6 = 12 possible stratified samples are: (1,3,4), (1,3,5), (1,3,6), (1,4,5), (1,4,6), (1,5,6), (2,3,4), (2,3,5), (2,3,6), (2,4,5), (2,4,6), (2,5,6)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7BD5995-D310-435F-BC5E-57493488A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030755" cy="4351338"/>
              </a:xfrm>
              <a:prstGeom prst="rect">
                <a:avLst/>
              </a:prstGeom>
              <a:blipFill>
                <a:blip r:embed="rId5"/>
                <a:stretch>
                  <a:fillRect l="-2182" t="-1120" r="-1576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DDCE5-5A8E-43BC-99BF-1EA4C6E86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7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Python Function for Partitioning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/>
              <a:t>Function</a:t>
            </a:r>
            <a:r>
              <a:rPr lang="en-US" sz="2800" dirty="0"/>
              <a:t>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sklearn.model_selection.train_test_split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(*arrays, **options)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/>
              <a:t>Description</a:t>
            </a:r>
            <a:r>
              <a:rPr lang="en-US" sz="2800" dirty="0"/>
              <a:t>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Split arrays or matrices into the random train and test subsets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/>
              <a:t>Reference</a:t>
            </a:r>
            <a:r>
              <a:rPr lang="en-US" sz="2800" dirty="0"/>
              <a:t>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>
                <a:hlinkClick r:id="rId3"/>
              </a:rPr>
              <a:t>http://scikit-learn.org/stable/modules/generated/sklearn.model_selection.train_test_split.html#sklearn.model_selection.train_test_split</a:t>
            </a:r>
            <a:r>
              <a:rPr lang="en-US" sz="3000" dirty="0"/>
              <a:t> </a:t>
            </a:r>
            <a:endParaRPr lang="en-US" sz="2600" dirty="0"/>
          </a:p>
          <a:p>
            <a:pPr marL="0" lvl="1"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852C5-1129-4D8E-9BC5-A152C5EB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9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6: Learner Evaluation and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919937"/>
              </p:ext>
            </p:extLst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39359-0B3D-4529-A009-FC46B6ED05CE}"/>
              </a:ext>
            </a:extLst>
          </p:cNvPr>
          <p:cNvSpPr/>
          <p:nvPr/>
        </p:nvSpPr>
        <p:spPr>
          <a:xfrm>
            <a:off x="2958694" y="6152880"/>
            <a:ext cx="534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Chapter 7 and Chapter 8 of the Machine Learning book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AF33F-8C84-49D5-A028-73ED116F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31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42847-FC18-4A81-9288-693B37697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</a:t>
            </a:r>
            <a:r>
              <a:rPr lang="en-US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csv('C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:\\Users\\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minlam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\\Documents\\IIT\\Machine Learning\\Data\\hmeq.csv’, delimiter=',’)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print('Number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 Missing Values:')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isna().sum()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</a:t>
            </a:r>
            <a:r>
              <a:rPr lang="en-US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split(hmeq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0.3,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60616)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300F0E-A1E7-45EB-87C7-5A7CBBE710C2}"/>
              </a:ext>
            </a:extLst>
          </p:cNvPr>
          <p:cNvSpPr/>
          <p:nvPr/>
        </p:nvSpPr>
        <p:spPr>
          <a:xfrm>
            <a:off x="7839341" y="5992297"/>
            <a:ext cx="2518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Partition Data.py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64FF9-ECDD-4919-A0FF-2C4EB69F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8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0.3</a:t>
            </a:r>
          </a:p>
          <a:p>
            <a:pPr lvl="1"/>
            <a:r>
              <a:rPr lang="en-US" dirty="0"/>
              <a:t>Assign 30% of observations to the Testing partition</a:t>
            </a:r>
          </a:p>
          <a:p>
            <a:pPr lvl="1"/>
            <a:r>
              <a:rPr lang="en-US" dirty="0"/>
              <a:t>Assign 70% observations to the Training partition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</a:t>
            </a:r>
          </a:p>
          <a:p>
            <a:pPr lvl="1"/>
            <a:r>
              <a:rPr lang="en-US" dirty="0"/>
              <a:t>The random seed is 60616</a:t>
            </a:r>
          </a:p>
          <a:p>
            <a:r>
              <a:rPr lang="en-US" dirty="0"/>
              <a:t>Original number of observations in hmeq.csv is 5,960</a:t>
            </a:r>
          </a:p>
          <a:p>
            <a:pPr lvl="1"/>
            <a:r>
              <a:rPr lang="en-US" dirty="0"/>
              <a:t>The Training partition has 5,960 × 70% = 4,172 observations</a:t>
            </a:r>
          </a:p>
          <a:p>
            <a:pPr lvl="1"/>
            <a:r>
              <a:rPr lang="en-US" dirty="0"/>
              <a:t>The Test partition has 5,960 × 30% = 1,788 observations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31D83-E68E-4F99-B2ED-19AE1B65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1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 at the distribution of the target variable BAD in the training and the testing partitions.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3FE9333-64A7-4016-BDC2-9FAFD3EA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88302-C009-4EDA-A9FE-E768D22888AB}"/>
              </a:ext>
            </a:extLst>
          </p:cNvPr>
          <p:cNvSpPr txBox="1"/>
          <p:nvPr/>
        </p:nvSpPr>
        <p:spPr>
          <a:xfrm>
            <a:off x="863338" y="2861370"/>
            <a:ext cx="82775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0    0.795542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1    0.204458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0    0.812081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1    0.187919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FFBBE-84FB-4566-815E-214DFDB3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3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582" y="1768131"/>
            <a:ext cx="10426831" cy="1408339"/>
          </a:xfrm>
        </p:spPr>
        <p:txBody>
          <a:bodyPr>
            <a:normAutofit/>
          </a:bodyPr>
          <a:lstStyle/>
          <a:p>
            <a:r>
              <a:rPr lang="en-US" dirty="0"/>
              <a:t>The probability that an observation will go to either partition is</a:t>
            </a:r>
          </a:p>
          <a:p>
            <a:pPr lvl="1"/>
            <a:r>
              <a:rPr lang="en-US" dirty="0"/>
              <a:t>Prob(Training) = 0.7</a:t>
            </a:r>
          </a:p>
          <a:p>
            <a:pPr lvl="1"/>
            <a:r>
              <a:rPr lang="en-US" dirty="0"/>
              <a:t>Prob(Testing) = 0.3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2F9EE63-2B67-4A56-AAD0-49BE54E68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153325"/>
              </p:ext>
            </p:extLst>
          </p:nvPr>
        </p:nvGraphicFramePr>
        <p:xfrm>
          <a:off x="838199" y="3429001"/>
          <a:ext cx="10515599" cy="2719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36C1A-310F-4787-BBC5-F07D18E5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56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0175"/>
                <a:ext cx="10426831" cy="477678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The posterior probability given BAD = 0, use Bayes Theorem</a:t>
                </a:r>
              </a:p>
              <a:p>
                <a:r>
                  <a:rPr lang="en-US" sz="2600" dirty="0"/>
                  <a:t>The probability that a BAD=0 observation is in the Training partition: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(</m:t>
                    </m:r>
                    <m:r>
                      <m:rPr>
                        <m:nor/>
                      </m:rPr>
                      <a:rPr lang="en-US" sz="2600" dirty="0"/>
                      <m:t>Training</m:t>
                    </m:r>
                    <m:r>
                      <m:rPr>
                        <m:nor/>
                      </m:rPr>
                      <a:rPr lang="en-US" sz="2600" dirty="0"/>
                      <m:t> | </m:t>
                    </m:r>
                    <m:r>
                      <m:rPr>
                        <m:nor/>
                      </m:rPr>
                      <a:rPr lang="en-US" sz="2600" dirty="0"/>
                      <m:t>BAD</m:t>
                    </m:r>
                    <m:r>
                      <m:rPr>
                        <m:nor/>
                      </m:rPr>
                      <a:rPr lang="en-US" sz="2600" dirty="0"/>
                      <m:t>=0)</m:t>
                    </m:r>
                  </m:oMath>
                </a14:m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b="0" i="0" dirty="0" smtClean="0"/>
                        <m:t>=</m:t>
                      </m:r>
                      <m:f>
                        <m:f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b="0" i="0" dirty="0" smtClean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0.795542 </m:t>
                          </m:r>
                          <m:r>
                            <a:rPr lang="en-US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0.795542 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0.812081 </m:t>
                          </m:r>
                          <m:r>
                            <a:rPr lang="en-US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0.3</m:t>
                          </m:r>
                        </m:den>
                      </m:f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 dirty="0"/>
                        <m:t>0.695661</m:t>
                      </m:r>
                    </m:oMath>
                  </m:oMathPara>
                </a14:m>
                <a:br>
                  <a:rPr lang="en-US" sz="2600" dirty="0"/>
                </a:br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The probability that a BAD=0 observation is in the Testing partition: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(</m:t>
                    </m:r>
                    <m:r>
                      <m:rPr>
                        <m:nor/>
                      </m:rPr>
                      <a:rPr lang="en-US" sz="2600" dirty="0"/>
                      <m:t>Testing</m:t>
                    </m:r>
                    <m:r>
                      <m:rPr>
                        <m:nor/>
                      </m:rPr>
                      <a:rPr lang="en-US" sz="2600" dirty="0"/>
                      <m:t> | </m:t>
                    </m:r>
                    <m:r>
                      <m:rPr>
                        <m:nor/>
                      </m:rPr>
                      <a:rPr lang="en-US" sz="2600" dirty="0"/>
                      <m:t>BAD</m:t>
                    </m:r>
                    <m:r>
                      <m:rPr>
                        <m:nor/>
                      </m:rPr>
                      <a:rPr lang="en-US" sz="2600" dirty="0"/>
                      <m:t>=0)</m:t>
                    </m:r>
                  </m:oMath>
                </a14:m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0.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812081 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0.795542 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0.812081 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0.3</m:t>
                          </m:r>
                        </m:den>
                      </m:f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 dirty="0"/>
                        <m:t>0.304339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0175"/>
                <a:ext cx="10426831" cy="4776787"/>
              </a:xfrm>
              <a:blipFill>
                <a:blip r:embed="rId3"/>
                <a:stretch>
                  <a:fillRect l="-1287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ECC47-4D5D-417D-BD56-5AF91144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3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0175"/>
                <a:ext cx="10426831" cy="477678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The posterior probability given BAD = 1, use Bayes Theorem</a:t>
                </a:r>
              </a:p>
              <a:p>
                <a:r>
                  <a:rPr lang="en-US" sz="2600" dirty="0"/>
                  <a:t>The probability that a BAD=1 observation is in the Training partition: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(</m:t>
                    </m:r>
                    <m:r>
                      <m:rPr>
                        <m:nor/>
                      </m:rPr>
                      <a:rPr lang="en-US" sz="2600" dirty="0"/>
                      <m:t>Training</m:t>
                    </m:r>
                    <m:r>
                      <m:rPr>
                        <m:nor/>
                      </m:rPr>
                      <a:rPr lang="en-US" sz="2600" dirty="0"/>
                      <m:t> | </m:t>
                    </m:r>
                    <m:r>
                      <m:rPr>
                        <m:nor/>
                      </m:rPr>
                      <a:rPr lang="en-US" sz="2600" dirty="0"/>
                      <m:t>BAD</m:t>
                    </m:r>
                    <m:r>
                      <m:rPr>
                        <m:nor/>
                      </m:rPr>
                      <a:rPr lang="en-US" sz="2600" dirty="0"/>
                      <m:t>=1)</m:t>
                    </m:r>
                  </m:oMath>
                </a14:m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b="0" i="0" dirty="0" smtClean="0"/>
                        <m:t>=</m:t>
                      </m:r>
                      <m:f>
                        <m:f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sty m:val="p"/>
                            </m:r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600" i="1" dirty="0" smtClean="0">
                              <a:latin typeface="Cambria Math" panose="02040503050406030204" pitchFamily="18" charset="0"/>
                            </a:rPr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0" i="0" dirty="0" smtClean="0"/>
                            <m:t>0.204458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</m:t>
                          </m:r>
                          <m:r>
                            <a:rPr lang="en-US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 smtClean="0"/>
                            <m:t>0.</m:t>
                          </m:r>
                          <m:r>
                            <m:rPr>
                              <m:nor/>
                            </m:rPr>
                            <a:rPr lang="en-US" sz="2600" b="0" i="0" dirty="0" smtClean="0"/>
                            <m:t>204458</m:t>
                          </m:r>
                          <m:r>
                            <m:rPr>
                              <m:nor/>
                            </m:rPr>
                            <a:rPr lang="en-US" sz="2600" dirty="0" smtClean="0"/>
                            <m:t>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0.</m:t>
                          </m:r>
                          <m:r>
                            <m:rPr>
                              <m:nor/>
                            </m:rPr>
                            <a:rPr lang="en-US" sz="2600" b="0" i="0" dirty="0" smtClean="0"/>
                            <m:t>187919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</m:t>
                          </m:r>
                          <m:r>
                            <a:rPr lang="en-US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0.3</m:t>
                          </m:r>
                        </m:den>
                      </m:f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 dirty="0"/>
                        <m:t>0.</m:t>
                      </m:r>
                      <m:r>
                        <m:rPr>
                          <m:nor/>
                        </m:rPr>
                        <a:rPr lang="en-US" sz="2600" b="0" i="0" dirty="0" smtClean="0"/>
                        <m:t>7</m:t>
                      </m:r>
                      <m:r>
                        <m:rPr>
                          <m:nor/>
                        </m:rPr>
                        <a:rPr lang="en-US" sz="2600" dirty="0"/>
                        <m:t>1</m:t>
                      </m:r>
                      <m:r>
                        <m:rPr>
                          <m:nor/>
                        </m:rPr>
                        <a:rPr lang="en-US" sz="2600" b="0" i="0" dirty="0" smtClean="0"/>
                        <m:t>7410</m:t>
                      </m:r>
                    </m:oMath>
                  </m:oMathPara>
                </a14:m>
                <a:br>
                  <a:rPr lang="en-US" sz="2600" dirty="0"/>
                </a:br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The probability that a BAD=1 observation is in the Testing partition: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(</m:t>
                    </m:r>
                    <m:r>
                      <m:rPr>
                        <m:nor/>
                      </m:rPr>
                      <a:rPr lang="en-US" sz="2600" dirty="0"/>
                      <m:t>Testing</m:t>
                    </m:r>
                    <m:r>
                      <m:rPr>
                        <m:nor/>
                      </m:rPr>
                      <a:rPr lang="en-US" sz="2600" dirty="0"/>
                      <m:t> | </m:t>
                    </m:r>
                    <m:r>
                      <m:rPr>
                        <m:nor/>
                      </m:rPr>
                      <a:rPr lang="en-US" sz="2600" dirty="0"/>
                      <m:t>BAD</m:t>
                    </m:r>
                    <m:r>
                      <m:rPr>
                        <m:nor/>
                      </m:rPr>
                      <a:rPr lang="en-US" sz="2600" dirty="0"/>
                      <m:t>=1)</m:t>
                    </m:r>
                  </m:oMath>
                </a14:m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0.</m:t>
                          </m:r>
                          <m:r>
                            <m:rPr>
                              <m:nor/>
                            </m:rPr>
                            <a:rPr lang="en-US" sz="2600" b="0" i="0" dirty="0" smtClean="0"/>
                            <m:t>187919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0.204458 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0.187919 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0.3</m:t>
                          </m:r>
                        </m:den>
                      </m:f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 dirty="0"/>
                        <m:t>0.</m:t>
                      </m:r>
                      <m:r>
                        <m:rPr>
                          <m:nor/>
                        </m:rPr>
                        <a:rPr lang="en-US" sz="2600" b="0" i="0" dirty="0" smtClean="0"/>
                        <m:t>282590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0175"/>
                <a:ext cx="10426831" cy="4776787"/>
              </a:xfrm>
              <a:blipFill>
                <a:blip r:embed="rId3"/>
                <a:stretch>
                  <a:fillRect l="-1287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E2D7A-E73B-4749-9F75-357B966F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2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426831" cy="4776787"/>
          </a:xfrm>
        </p:spPr>
        <p:txBody>
          <a:bodyPr>
            <a:normAutofit/>
          </a:bodyPr>
          <a:lstStyle/>
          <a:p>
            <a:r>
              <a:rPr lang="en-US" sz="2400" dirty="0"/>
              <a:t>Posterior Probabilities</a:t>
            </a:r>
          </a:p>
          <a:p>
            <a:pPr lvl="1"/>
            <a:r>
              <a:rPr lang="en-US" sz="2000" dirty="0"/>
              <a:t>Prob(Training | BAD=0) = 0.695661</a:t>
            </a:r>
          </a:p>
          <a:p>
            <a:pPr lvl="1"/>
            <a:r>
              <a:rPr lang="en-US" sz="2000" dirty="0"/>
              <a:t>Prob(Training | BAD=1) = 0.717410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Prob(Testing | BAD=0) = 0.304339</a:t>
            </a:r>
          </a:p>
          <a:p>
            <a:pPr lvl="1"/>
            <a:r>
              <a:rPr lang="en-US" sz="2000" dirty="0"/>
              <a:t>Prob(Testing | BAD=1) = 0.282590</a:t>
            </a:r>
          </a:p>
          <a:p>
            <a:endParaRPr lang="en-US" sz="2400" dirty="0"/>
          </a:p>
          <a:p>
            <a:r>
              <a:rPr lang="en-US" sz="2400" dirty="0"/>
              <a:t>For a model that is accurately trained to predict BAD=1 observations in the training partition, it is slightly unfair to apply that model to the Testing partition.</a:t>
            </a:r>
          </a:p>
          <a:p>
            <a:r>
              <a:rPr lang="en-US" sz="2400" dirty="0"/>
              <a:t>For a model that is accurately trained to predict BAD=0 observations, the model already has the advantage when applied to the Testing partition.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FB9031-820B-40F1-9CE0-4E0F50646046}"/>
              </a:ext>
            </a:extLst>
          </p:cNvPr>
          <p:cNvSpPr/>
          <p:nvPr/>
        </p:nvSpPr>
        <p:spPr>
          <a:xfrm>
            <a:off x="7746083" y="639468"/>
            <a:ext cx="3607717" cy="1809946"/>
          </a:xfrm>
          <a:prstGeom prst="wedgeRoundRectCallout">
            <a:avLst>
              <a:gd name="adj1" fmla="val -98320"/>
              <a:gd name="adj2" fmla="val 42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= 1 observations have slightly higher chance to be assigned to the Training partition, but lower chance to the Testing partition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B4916-3BAA-4613-B011-798D5FD76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63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Simple 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1873"/>
            <a:ext cx="10515600" cy="1963752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print(hmeq</a:t>
            </a:r>
            <a:r>
              <a:rPr lang="en-US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hmeq.shape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0    0.800503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1    0.199497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738563"/>
            <a:ext cx="10342180" cy="2862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= 0 in 80.0503% of the original observations</a:t>
            </a:r>
          </a:p>
          <a:p>
            <a:r>
              <a:rPr lang="en-US" dirty="0"/>
              <a:t>BAD = 1 in 19.9497% of the original observations</a:t>
            </a:r>
          </a:p>
          <a:p>
            <a:r>
              <a:rPr lang="en-US" dirty="0"/>
              <a:t>Stratified Sampling aims to maintain this distribution in both the Training and the Testing partitions.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42E2B-C094-44F2-8569-563E9780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6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1873"/>
            <a:ext cx="10515600" cy="2909540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0.3,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60616, stratify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['BAD'])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Observations in Training = 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Observations in Testing = 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Observations in Training =  4172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Observations in Testing =  1788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4638101"/>
            <a:ext cx="11060018" cy="1538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Stratified sampling still assigns 30% of 5,960 (which is 1,788) observations to the Testing partition.</a:t>
            </a:r>
          </a:p>
          <a:p>
            <a:r>
              <a:rPr lang="en-US" dirty="0"/>
              <a:t>The remaining 70% (i.e., 4,172) observations go to the Training partition.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4BE45-D31E-4F50-B55C-C0CB22A4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3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3966073"/>
            <a:ext cx="10277819" cy="2210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distribution of BAD in each partition is very similar to that of the original data.</a:t>
            </a:r>
          </a:p>
          <a:p>
            <a:r>
              <a:rPr lang="en-US" dirty="0"/>
              <a:t>BAD = 0 in 0.800503 of the original observations</a:t>
            </a:r>
          </a:p>
          <a:p>
            <a:r>
              <a:rPr lang="en-US" dirty="0"/>
              <a:t>BAD = 1 in 0.199497 of the original observations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32B3F-585D-4F47-9544-17F2DA3E7DF2}"/>
              </a:ext>
            </a:extLst>
          </p:cNvPr>
          <p:cNvSpPr/>
          <p:nvPr/>
        </p:nvSpPr>
        <p:spPr>
          <a:xfrm>
            <a:off x="838200" y="1255521"/>
            <a:ext cx="99803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print(hmeq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_train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0    0.800575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1    0.199425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print(hmeq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_test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0    0.800336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1    0.199664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0E133-ECFB-4786-AB97-44B1E135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6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Machine Learning Life Cycle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E587CB-ADD5-4914-BFB9-92D224D12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466531"/>
              </p:ext>
            </p:extLst>
          </p:nvPr>
        </p:nvGraphicFramePr>
        <p:xfrm>
          <a:off x="1068371" y="1828800"/>
          <a:ext cx="4572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6952-CB54-4C90-A3A7-045830343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0464" y="3134317"/>
            <a:ext cx="1365622" cy="1731414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2A6542-916D-4B3D-91E9-4EB453BA551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27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Important Question</a:t>
            </a:r>
          </a:p>
          <a:p>
            <a:pPr marL="0" indent="0">
              <a:buNone/>
            </a:pPr>
            <a:r>
              <a:rPr lang="en-US" i="1" dirty="0"/>
              <a:t>How can I be sure that a machine learning algorithm will work in deployment?</a:t>
            </a:r>
          </a:p>
          <a:p>
            <a:r>
              <a:rPr lang="en-US" dirty="0"/>
              <a:t>Define “Sure”</a:t>
            </a:r>
          </a:p>
          <a:p>
            <a:r>
              <a:rPr lang="en-US" dirty="0"/>
              <a:t>Define “Work”</a:t>
            </a:r>
          </a:p>
          <a:p>
            <a:r>
              <a:rPr lang="en-US" dirty="0"/>
              <a:t>Define “Deployment”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B06AF-995F-4972-B0C6-810F8FD4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97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426831" cy="4776787"/>
          </a:xfrm>
        </p:spPr>
        <p:txBody>
          <a:bodyPr>
            <a:normAutofit/>
          </a:bodyPr>
          <a:lstStyle/>
          <a:p>
            <a:r>
              <a:rPr lang="en-US" dirty="0"/>
              <a:t>Posterior Probabilities</a:t>
            </a:r>
          </a:p>
          <a:p>
            <a:pPr lvl="1"/>
            <a:r>
              <a:rPr lang="en-US" dirty="0"/>
              <a:t>Prob(Training | BAD=0) = 0.700063</a:t>
            </a:r>
          </a:p>
          <a:p>
            <a:pPr lvl="1"/>
            <a:r>
              <a:rPr lang="en-US" dirty="0"/>
              <a:t>Prob(Training | BAD=1) = 0.699748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Prob(Testing | BAD=0) = 0.299937</a:t>
            </a:r>
          </a:p>
          <a:p>
            <a:pPr lvl="1"/>
            <a:r>
              <a:rPr lang="en-US" dirty="0"/>
              <a:t>Prob(Testing | BAD=1) = 0.300252</a:t>
            </a:r>
          </a:p>
          <a:p>
            <a:r>
              <a:rPr lang="en-US" dirty="0"/>
              <a:t>For a model that is accurately trained to predict BAD=1 observations, it is fair to apply that model to the Testing partition.</a:t>
            </a:r>
          </a:p>
          <a:p>
            <a:r>
              <a:rPr lang="en-US" dirty="0"/>
              <a:t>For a model that is accurately trained to predict BAD=0 observations, the model does not have any particular advantage when applied to the Testing partition.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FB9031-820B-40F1-9CE0-4E0F50646046}"/>
              </a:ext>
            </a:extLst>
          </p:cNvPr>
          <p:cNvSpPr/>
          <p:nvPr/>
        </p:nvSpPr>
        <p:spPr>
          <a:xfrm>
            <a:off x="7746083" y="639468"/>
            <a:ext cx="3017397" cy="1809946"/>
          </a:xfrm>
          <a:prstGeom prst="wedgeRoundRectCallout">
            <a:avLst>
              <a:gd name="adj1" fmla="val -106386"/>
              <a:gd name="adj2" fmla="val 354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= 1 observations have practically equal chance to be assigned to the Training or the Testing partition.  The difference is 0.000315.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33AF3-284F-4A42-B3B9-043FE1B9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4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vs Stratified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35FF74-8EC8-4B66-B980-A1D0CD988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601377"/>
              </p:ext>
            </p:extLst>
          </p:nvPr>
        </p:nvGraphicFramePr>
        <p:xfrm>
          <a:off x="838200" y="1870075"/>
          <a:ext cx="1135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pic>
        <p:nvPicPr>
          <p:cNvPr id="2050" name="Picture 2" descr="Image result for box plot">
            <a:extLst>
              <a:ext uri="{FF2B5EF4-FFF2-40B4-BE49-F238E27FC236}">
                <a16:creationId xmlns:a16="http://schemas.microsoft.com/office/drawing/2014/main" id="{28C842EF-0609-49AE-8D02-4D1CFC42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701" y="4520553"/>
            <a:ext cx="239415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B4508-83C7-4A51-B736-C6C122F1C733}"/>
              </a:ext>
            </a:extLst>
          </p:cNvPr>
          <p:cNvSpPr txBox="1"/>
          <p:nvPr/>
        </p:nvSpPr>
        <p:spPr>
          <a:xfrm>
            <a:off x="439103" y="2856321"/>
            <a:ext cx="248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Target Variable?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D3CD0-18CD-4996-BEF8-3925A8285652}"/>
              </a:ext>
            </a:extLst>
          </p:cNvPr>
          <p:cNvSpPr txBox="1"/>
          <p:nvPr/>
        </p:nvSpPr>
        <p:spPr>
          <a:xfrm>
            <a:off x="7673419" y="1690688"/>
            <a:ext cx="4079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Recommend Stratified Simple Random Sampling</a:t>
            </a:r>
          </a:p>
          <a:p>
            <a:pPr marL="285750" lvl="0" indent="-285750">
              <a:buFont typeface="Arial" panose="020B0604020202020204" pitchFamily="34" charset="0"/>
              <a:buChar char="•"/>
              <a:tabLst/>
            </a:pPr>
            <a:r>
              <a:rPr lang="en-US" dirty="0"/>
              <a:t>Strata defined by target values</a:t>
            </a:r>
          </a:p>
          <a:p>
            <a:pPr marL="285750" lvl="0" indent="-285750">
              <a:buFont typeface="Arial" panose="020B0604020202020204" pitchFamily="34" charset="0"/>
              <a:buChar char="•"/>
              <a:tabLst/>
            </a:pPr>
            <a:r>
              <a:rPr lang="en-US" dirty="0"/>
              <a:t>Target distribution maintained across partitions</a:t>
            </a:r>
          </a:p>
          <a:p>
            <a:pPr marL="285750" lvl="0" indent="-285750">
              <a:buFont typeface="Arial" panose="020B0604020202020204" pitchFamily="34" charset="0"/>
              <a:buChar char="•"/>
              <a:tabLst/>
            </a:pPr>
            <a:r>
              <a:rPr lang="en-US" dirty="0"/>
              <a:t>Caution about very uneven target values frequencies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11DBE-EE61-4BBB-B499-461C40E22454}"/>
              </a:ext>
            </a:extLst>
          </p:cNvPr>
          <p:cNvSpPr txBox="1"/>
          <p:nvPr/>
        </p:nvSpPr>
        <p:spPr>
          <a:xfrm>
            <a:off x="7673419" y="4926112"/>
            <a:ext cx="4079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Recommend Simple Random Sampling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Check if target distributions in partitions are similar afterward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35034-CF33-4104-B60E-BD64A77CE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63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Metrics for Evaluation and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C6495F-9069-4844-865A-8464BDEFAF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9646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321FF-B7CF-4E19-A90D-4E045450F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5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Metrics for Interval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52FBA5DC-1D5A-4CB0-8ACB-EFA7B53FEC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52002723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52FBA5DC-1D5A-4CB0-8ACB-EFA7B53FECA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52002723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24537-5FD2-43B4-86DA-EF0300F0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8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Metrics for Binary Target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Misclassification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Area Under Curve (of Receiver Operating Characteristics)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Root Averaged Squared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Gini Coefficient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Goodman-Kruskal Gamma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Kolmogorov-Smirnov statistic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45A3-C070-4101-A25D-0F79EC5D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56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Target Variable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9ECBADCA-8DA8-4AD8-91BE-7E72BF3602D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09620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9ECBADCA-8DA8-4AD8-91BE-7E72BF3602D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09620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BB5A9-0D18-4CD9-816A-5E0CD4B8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2800" dirty="0"/>
              <a:t>Let 0 </a:t>
            </a:r>
            <a:r>
              <a:rPr lang="en-US" sz="2800" dirty="0">
                <a:sym typeface="Symbol" panose="05050102010706020507" pitchFamily="18" charset="2"/>
              </a:rPr>
              <a:t></a:t>
            </a:r>
            <a:r>
              <a:rPr lang="en-US" sz="2800" dirty="0"/>
              <a:t> </a:t>
            </a:r>
            <a:r>
              <a:rPr lang="en-US" sz="2800" i="1" dirty="0"/>
              <a:t>t</a:t>
            </a:r>
            <a:r>
              <a:rPr lang="en-US" sz="2800" dirty="0"/>
              <a:t> </a:t>
            </a:r>
            <a:r>
              <a:rPr lang="en-US" sz="2800" dirty="0">
                <a:sym typeface="Symbol" panose="05050102010706020507" pitchFamily="18" charset="2"/>
              </a:rPr>
              <a:t></a:t>
            </a:r>
            <a:r>
              <a:rPr lang="en-US" sz="2800" dirty="0"/>
              <a:t> 1 be the specified threshold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E605F25B-2BD6-4699-8B76-6815BB2E2C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8283278"/>
                  </p:ext>
                </p:extLst>
              </p:nvPr>
            </p:nvGraphicFramePr>
            <p:xfrm>
              <a:off x="838199" y="2527306"/>
              <a:ext cx="10515599" cy="364965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E605F25B-2BD6-4699-8B76-6815BB2E2C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8283278"/>
                  </p:ext>
                </p:extLst>
              </p:nvPr>
            </p:nvGraphicFramePr>
            <p:xfrm>
              <a:off x="838199" y="2527306"/>
              <a:ext cx="10515599" cy="364965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964D7-E06E-4602-99CF-09FBACF4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04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An observation is </a:t>
            </a:r>
            <a:r>
              <a:rPr lang="en-US" sz="2600" u="sng" dirty="0"/>
              <a:t>misclassified</a:t>
            </a:r>
            <a:r>
              <a:rPr lang="en-US" sz="2600" dirty="0"/>
              <a:t> if the observed target value is not equal to the predicted target value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For a binary target, the conditions for misclassification are: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dirty="0"/>
              <a:t>Observed Target = Event &amp; </a:t>
            </a:r>
            <a:r>
              <a:rPr lang="en-US" dirty="0">
                <a:solidFill>
                  <a:srgbClr val="FF0000"/>
                </a:solidFill>
              </a:rPr>
              <a:t>Predicted Target = Non-Event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dirty="0"/>
              <a:t>Observed Target = Non-Event &amp; </a:t>
            </a:r>
            <a:r>
              <a:rPr lang="en-US" dirty="0">
                <a:solidFill>
                  <a:srgbClr val="FF0000"/>
                </a:solidFill>
              </a:rPr>
              <a:t>Predicted Target = Event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Misclassification Rate = (Number of misclassified observations) / (Number of observations)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Accuracy = 1 – Misclassification Rate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Express Accuracy and Misclassification Rate either as a fraction or as a percentage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3331F-1ED8-4848-9464-13CAF79B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65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0980" y="1690689"/>
            <a:ext cx="3512820" cy="44862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 common choice for threshold 0 </a:t>
            </a:r>
            <a:r>
              <a:rPr lang="en-US" sz="2400" dirty="0">
                <a:sym typeface="Symbol" panose="05050102010706020507" pitchFamily="18" charset="2"/>
              </a:rPr>
              <a:t></a:t>
            </a:r>
            <a:r>
              <a:rPr lang="en-US" sz="2400" dirty="0"/>
              <a:t> </a:t>
            </a:r>
            <a:r>
              <a:rPr lang="en-US" sz="2400" i="1" dirty="0"/>
              <a:t>t</a:t>
            </a:r>
            <a:r>
              <a:rPr lang="en-US" sz="2400" dirty="0"/>
              <a:t> </a:t>
            </a:r>
            <a:r>
              <a:rPr lang="en-US" sz="2400" dirty="0">
                <a:sym typeface="Symbol" panose="05050102010706020507" pitchFamily="18" charset="2"/>
              </a:rPr>
              <a:t></a:t>
            </a:r>
            <a:r>
              <a:rPr lang="en-US" sz="2400" dirty="0"/>
              <a:t> 1 </a:t>
            </a:r>
          </a:p>
          <a:p>
            <a:r>
              <a:rPr lang="en-US" sz="2400" dirty="0"/>
              <a:t>The observed proportion of a particular target category in the training partition or in the entire data</a:t>
            </a:r>
          </a:p>
          <a:p>
            <a:r>
              <a:rPr lang="en-US" sz="2400" dirty="0"/>
              <a:t>The uninformative value of 1 / </a:t>
            </a:r>
            <a:r>
              <a:rPr lang="en-US" sz="2400" i="1" dirty="0"/>
              <a:t>k</a:t>
            </a:r>
            <a:r>
              <a:rPr lang="en-US" sz="2400" dirty="0"/>
              <a:t> where </a:t>
            </a:r>
            <a:r>
              <a:rPr lang="en-US" sz="2400" i="1" dirty="0"/>
              <a:t>k</a:t>
            </a:r>
            <a:r>
              <a:rPr lang="en-US" sz="2400" dirty="0"/>
              <a:t> is the number of target categories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FCB22-F773-4844-BB62-B402009A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2963"/>
            <a:ext cx="6803050" cy="3657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96F63-E91F-4526-AE98-CB95E1CC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37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 for Binary Target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71E1262-9403-40BC-A10A-1F2D86B18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666344"/>
              </p:ext>
            </p:extLst>
          </p:nvPr>
        </p:nvGraphicFramePr>
        <p:xfrm>
          <a:off x="0" y="1690688"/>
          <a:ext cx="113538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688FBBA-1907-4781-9D88-19D59222FF13}"/>
              </a:ext>
            </a:extLst>
          </p:cNvPr>
          <p:cNvSpPr/>
          <p:nvPr/>
        </p:nvSpPr>
        <p:spPr>
          <a:xfrm>
            <a:off x="9517224" y="825463"/>
            <a:ext cx="2606351" cy="1467984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often use the uninformative threshold 0.5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BBA42-A251-455A-BB06-27C65C6A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4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Surety in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075"/>
            <a:ext cx="50629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Deployment = Apply the results of the machine learning algorithm (a.k.a. the model)</a:t>
            </a:r>
          </a:p>
          <a:p>
            <a:r>
              <a:rPr lang="en-US" dirty="0"/>
              <a:t>on a </a:t>
            </a:r>
            <a:r>
              <a:rPr lang="en-US" b="1" dirty="0"/>
              <a:t>different data</a:t>
            </a:r>
          </a:p>
          <a:p>
            <a:r>
              <a:rPr lang="en-US" dirty="0"/>
              <a:t>in a </a:t>
            </a:r>
            <a:r>
              <a:rPr lang="en-US" b="1" dirty="0"/>
              <a:t>different environment</a:t>
            </a:r>
          </a:p>
          <a:p>
            <a:r>
              <a:rPr lang="en-US" dirty="0"/>
              <a:t>at a </a:t>
            </a:r>
            <a:r>
              <a:rPr lang="en-US" b="1" dirty="0"/>
              <a:t>future time</a:t>
            </a:r>
          </a:p>
          <a:p>
            <a:r>
              <a:rPr lang="en-US" dirty="0"/>
              <a:t>by </a:t>
            </a:r>
            <a:r>
              <a:rPr lang="en-US" b="1" dirty="0"/>
              <a:t>someone else</a:t>
            </a:r>
          </a:p>
          <a:p>
            <a:r>
              <a:rPr lang="en-US" b="1" dirty="0"/>
              <a:t>that make real impact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0319EA-65CC-4F48-B6FE-2FD04915328A}"/>
              </a:ext>
            </a:extLst>
          </p:cNvPr>
          <p:cNvSpPr txBox="1">
            <a:spLocks/>
          </p:cNvSpPr>
          <p:nvPr/>
        </p:nvSpPr>
        <p:spPr>
          <a:xfrm>
            <a:off x="6096001" y="1856360"/>
            <a:ext cx="52578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many things, </a:t>
            </a:r>
            <a:r>
              <a:rPr lang="en-US" b="1" dirty="0"/>
              <a:t>foreseeable or not</a:t>
            </a:r>
            <a:r>
              <a:rPr lang="en-US" dirty="0"/>
              <a:t>, that may be out of my control in deployment</a:t>
            </a:r>
          </a:p>
          <a:p>
            <a:r>
              <a:rPr lang="en-US" dirty="0"/>
              <a:t>We may need to </a:t>
            </a:r>
            <a:r>
              <a:rPr lang="en-US" i="1" dirty="0"/>
              <a:t>simulate</a:t>
            </a:r>
            <a:r>
              <a:rPr lang="en-US" dirty="0"/>
              <a:t> or </a:t>
            </a:r>
            <a:r>
              <a:rPr lang="en-US" i="1" dirty="0"/>
              <a:t>practice</a:t>
            </a:r>
            <a:r>
              <a:rPr lang="en-US" dirty="0"/>
              <a:t> a deployment while things are still under my control.</a:t>
            </a:r>
          </a:p>
          <a:p>
            <a:r>
              <a:rPr lang="en-US" dirty="0"/>
              <a:t>The two R concepts: </a:t>
            </a:r>
            <a:r>
              <a:rPr lang="en-US" i="1" dirty="0"/>
              <a:t>Reproducibility</a:t>
            </a:r>
            <a:r>
              <a:rPr lang="en-US" dirty="0"/>
              <a:t> and </a:t>
            </a:r>
            <a:r>
              <a:rPr lang="en-US" i="1" dirty="0"/>
              <a:t>Replicability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33C11-45ED-4790-A163-F2A03226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0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B4D944-4E2C-44AE-8768-74AE3B93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62" y="1541336"/>
            <a:ext cx="10720876" cy="471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Target Confusion Matrix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7232" y="2438070"/>
            <a:ext cx="4429966" cy="12072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Misclassification Rate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= (FP + FN) / (TP + FN + FP + TN)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9D93AD-583E-4F1D-A61D-7987DF702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871800"/>
              </p:ext>
            </p:extLst>
          </p:nvPr>
        </p:nvGraphicFramePr>
        <p:xfrm>
          <a:off x="3322215" y="4372058"/>
          <a:ext cx="60856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544">
                  <a:extLst>
                    <a:ext uri="{9D8B030D-6E8A-4147-A177-3AD203B41FA5}">
                      <a16:colId xmlns:a16="http://schemas.microsoft.com/office/drawing/2014/main" val="2999151206"/>
                    </a:ext>
                  </a:extLst>
                </a:gridCol>
                <a:gridCol w="2028544">
                  <a:extLst>
                    <a:ext uri="{9D8B030D-6E8A-4147-A177-3AD203B41FA5}">
                      <a16:colId xmlns:a16="http://schemas.microsoft.com/office/drawing/2014/main" val="1677425724"/>
                    </a:ext>
                  </a:extLst>
                </a:gridCol>
                <a:gridCol w="2028544">
                  <a:extLst>
                    <a:ext uri="{9D8B030D-6E8A-4147-A177-3AD203B41FA5}">
                      <a16:colId xmlns:a16="http://schemas.microsoft.com/office/drawing/2014/main" val="208436625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Observed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15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90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 Negative (FN)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15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 Positive (FP)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5037624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4EF0C0-DDE2-4A30-9D5D-C3FB7B674CA2}"/>
              </a:ext>
            </a:extLst>
          </p:cNvPr>
          <p:cNvSpPr txBox="1">
            <a:spLocks/>
          </p:cNvSpPr>
          <p:nvPr/>
        </p:nvSpPr>
        <p:spPr>
          <a:xfrm>
            <a:off x="7409027" y="2334133"/>
            <a:ext cx="3675741" cy="1415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True Positive Rate: Sensitivity</a:t>
            </a:r>
            <a:br>
              <a:rPr lang="en-US" sz="2000" b="1" dirty="0"/>
            </a:br>
            <a:r>
              <a:rPr lang="en-US" sz="2000" b="1" dirty="0"/>
              <a:t>= TP / (TP + FN)</a:t>
            </a:r>
          </a:p>
          <a:p>
            <a:pPr marL="0" indent="0">
              <a:buNone/>
            </a:pPr>
            <a:r>
              <a:rPr lang="en-US" sz="2000" b="1" dirty="0"/>
              <a:t>True Negative Rate: Specificity</a:t>
            </a:r>
            <a:br>
              <a:rPr lang="en-US" sz="2000" b="1" dirty="0"/>
            </a:br>
            <a:r>
              <a:rPr lang="en-US" sz="2000" b="1" dirty="0"/>
              <a:t>= TN / (FP + TN)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22779-25EA-4758-A24A-8504B1A5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2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Uninformative Threshold of 0.5</a:t>
            </a:r>
          </a:p>
          <a:p>
            <a:r>
              <a:rPr lang="en-US" sz="2400" dirty="0"/>
              <a:t>Predicted Event if Predicted Event Probability </a:t>
            </a:r>
            <a:r>
              <a:rPr lang="en-US" sz="2400" dirty="0">
                <a:sym typeface="Symbol" panose="05050102010706020507" pitchFamily="18" charset="2"/>
              </a:rPr>
              <a:t> 0.5</a:t>
            </a:r>
            <a:endParaRPr lang="en-US" sz="2400" dirty="0"/>
          </a:p>
          <a:p>
            <a:r>
              <a:rPr lang="en-US" sz="2400" dirty="0"/>
              <a:t>Number of observations is 11</a:t>
            </a:r>
          </a:p>
          <a:p>
            <a:r>
              <a:rPr lang="en-US" sz="2400" dirty="0"/>
              <a:t>Number of Misclassified</a:t>
            </a:r>
            <a:br>
              <a:rPr lang="en-US" sz="2400" dirty="0"/>
            </a:br>
            <a:r>
              <a:rPr lang="en-US" sz="2400" dirty="0"/>
              <a:t>observations is 4</a:t>
            </a:r>
          </a:p>
          <a:p>
            <a:r>
              <a:rPr lang="en-US" sz="2400" dirty="0"/>
              <a:t>Sensitivity = 4 / 6 = 66.67%</a:t>
            </a:r>
          </a:p>
          <a:p>
            <a:r>
              <a:rPr lang="en-US" sz="2400" dirty="0"/>
              <a:t>Specificity = 3 / 5 = 60%</a:t>
            </a:r>
          </a:p>
          <a:p>
            <a:r>
              <a:rPr lang="en-US" sz="2400" dirty="0"/>
              <a:t>Misclassification Rate</a:t>
            </a:r>
            <a:br>
              <a:rPr lang="en-US" sz="2400" dirty="0"/>
            </a:br>
            <a:r>
              <a:rPr lang="en-US" sz="2400" dirty="0"/>
              <a:t>= 4 / 11 = 36.36%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303096"/>
              </p:ext>
            </p:extLst>
          </p:nvPr>
        </p:nvGraphicFramePr>
        <p:xfrm>
          <a:off x="5627915" y="3066098"/>
          <a:ext cx="6389914" cy="2887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74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Predicted Event Probability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Prediction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Misclassified?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B5BC35-9B31-4E76-AB9C-7C9FCBF7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03903"/>
              </p:ext>
            </p:extLst>
          </p:nvPr>
        </p:nvGraphicFramePr>
        <p:xfrm>
          <a:off x="8211385" y="1314133"/>
          <a:ext cx="372752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07">
                  <a:extLst>
                    <a:ext uri="{9D8B030D-6E8A-4147-A177-3AD203B41FA5}">
                      <a16:colId xmlns:a16="http://schemas.microsoft.com/office/drawing/2014/main" val="2999151206"/>
                    </a:ext>
                  </a:extLst>
                </a:gridCol>
                <a:gridCol w="1242507">
                  <a:extLst>
                    <a:ext uri="{9D8B030D-6E8A-4147-A177-3AD203B41FA5}">
                      <a16:colId xmlns:a16="http://schemas.microsoft.com/office/drawing/2014/main" val="1677425724"/>
                    </a:ext>
                  </a:extLst>
                </a:gridCol>
                <a:gridCol w="1242507">
                  <a:extLst>
                    <a:ext uri="{9D8B030D-6E8A-4147-A177-3AD203B41FA5}">
                      <a16:colId xmlns:a16="http://schemas.microsoft.com/office/drawing/2014/main" val="208436625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Observed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15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90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15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503762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3CAF6-40BF-4CA1-B5BB-BB42250C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485C6-4ADE-413A-979E-BFEF8476EFD4}"/>
              </a:ext>
            </a:extLst>
          </p:cNvPr>
          <p:cNvSpPr txBox="1"/>
          <p:nvPr/>
        </p:nvSpPr>
        <p:spPr>
          <a:xfrm>
            <a:off x="8211384" y="944801"/>
            <a:ext cx="372752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625415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Sort the predicted probabilities:</a:t>
                </a:r>
              </a:p>
              <a:p>
                <a:pPr lvl="1"/>
                <a:r>
                  <a:rPr lang="en-US" dirty="0"/>
                  <a:t>Event: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Non-Event: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Create a two-way table</a:t>
                </a:r>
              </a:p>
              <a:p>
                <a:pPr lvl="1"/>
                <a:r>
                  <a:rPr lang="en-US" dirty="0"/>
                  <a:t>Row dimension: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Column dimension: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Each cell in the table corresponds to a pair of predicted probabilities: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Number of </a:t>
                </a:r>
                <a:r>
                  <a:rPr lang="en-US"/>
                  <a:t>pairs (or </a:t>
                </a:r>
                <a:r>
                  <a:rPr lang="en-US" dirty="0"/>
                  <a:t>cells)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𝑁𝐸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7292070" y="2055813"/>
              <a:ext cx="4614180" cy="224167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690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0702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𝑁𝐸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449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070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899966"/>
                  </p:ext>
                </p:extLst>
              </p:nvPr>
            </p:nvGraphicFramePr>
            <p:xfrm>
              <a:off x="7292070" y="2055813"/>
              <a:ext cx="4614180" cy="224167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690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89319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4688" r="-400787" b="-479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≤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587" t="-4688" r="-203968" b="-479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2381" t="-4688" r="-3175" b="-479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94" t="-111667" r="-50476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94" t="-311667" r="-504762" b="-2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93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94" t="-479688" r="-504762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54372-0420-4822-9D49-E9319C10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05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 the </a:t>
                </a:r>
                <a:r>
                  <a:rPr lang="en-US" u="sng" dirty="0"/>
                  <a:t>perfect scenario</a:t>
                </a:r>
                <a:r>
                  <a:rPr lang="en-US" dirty="0"/>
                  <a:t>, event observations always have higher predicted probabilities than that of non-event observations</a:t>
                </a:r>
              </a:p>
              <a:p>
                <a:pPr lvl="1"/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for any pair of indices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There is an obvious boundary between the two sets of predicted probabilities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 the </a:t>
                </a:r>
                <a:r>
                  <a:rPr lang="en-US" u="sng" dirty="0"/>
                  <a:t>worst scenario</a:t>
                </a:r>
                <a:r>
                  <a:rPr lang="en-US" dirty="0"/>
                  <a:t>, event observations always have lower predicted probabilities than that of non-event observations</a:t>
                </a:r>
              </a:p>
              <a:p>
                <a:pPr lvl="1"/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for any pair of indices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The model predicts the incorrect outcome most, if not always, of the time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Area Under Curve is a metric that measures how close the model to the ideal scenario or how far away from the worst scenario.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 r="-1275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635B0-8A73-49AA-8CF6-3D4F7C1F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3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70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315227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Consider all possible pairs of indices (𝑘,𝑙). </a:t>
                </a:r>
              </a:p>
              <a:p>
                <a:pPr lvl="1"/>
                <a:r>
                  <a:rPr lang="en-US" dirty="0"/>
                  <a:t>Aggregate the Event observations by their predicted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into a table.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Aggregate the Non-Event observations by their predicted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into another table.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Perform a Cartesian or full join of the two tables.  The resulting table should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𝑁𝐸</m:t>
                        </m:r>
                      </m:sub>
                    </m:sSub>
                  </m:oMath>
                </a14:m>
                <a:r>
                  <a:rPr lang="en-US" dirty="0"/>
                  <a:t> records.  The cell contents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𝑁𝐸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𝑁𝐸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 These represent the number of original observations for each pair of indices (𝑘,𝑙).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315227" cy="4351338"/>
              </a:xfrm>
              <a:blipFill>
                <a:blip r:embed="rId3"/>
                <a:stretch>
                  <a:fillRect l="-1540" t="-3501" r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5939225-05DB-4502-9563-DC35026CF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821037"/>
                  </p:ext>
                </p:extLst>
              </p:nvPr>
            </p:nvGraphicFramePr>
            <p:xfrm>
              <a:off x="9153427" y="1386428"/>
              <a:ext cx="2288358" cy="13032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44179">
                      <a:extLst>
                        <a:ext uri="{9D8B030D-6E8A-4147-A177-3AD203B41FA5}">
                          <a16:colId xmlns:a16="http://schemas.microsoft.com/office/drawing/2014/main" val="1101658442"/>
                        </a:ext>
                      </a:extLst>
                    </a:gridCol>
                    <a:gridCol w="1144179">
                      <a:extLst>
                        <a:ext uri="{9D8B030D-6E8A-4147-A177-3AD203B41FA5}">
                          <a16:colId xmlns:a16="http://schemas.microsoft.com/office/drawing/2014/main" val="32855145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330152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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525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603868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5939225-05DB-4502-9563-DC35026CF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821037"/>
                  </p:ext>
                </p:extLst>
              </p:nvPr>
            </p:nvGraphicFramePr>
            <p:xfrm>
              <a:off x="9153427" y="1386428"/>
              <a:ext cx="2288358" cy="13032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44179">
                      <a:extLst>
                        <a:ext uri="{9D8B030D-6E8A-4147-A177-3AD203B41FA5}">
                          <a16:colId xmlns:a16="http://schemas.microsoft.com/office/drawing/2014/main" val="1101658442"/>
                        </a:ext>
                      </a:extLst>
                    </a:gridCol>
                    <a:gridCol w="1144179">
                      <a:extLst>
                        <a:ext uri="{9D8B030D-6E8A-4147-A177-3AD203B41FA5}">
                          <a16:colId xmlns:a16="http://schemas.microsoft.com/office/drawing/2014/main" val="328551454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32" t="-1333" r="-101596" b="-1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32" t="-1333" r="-1596" b="-18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3015244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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52560"/>
                      </a:ext>
                    </a:extLst>
                  </a:tr>
                  <a:tr h="4958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32" t="-163415" r="-101596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32" t="-163415" r="-1596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03868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E4B386D-5BFF-47D9-8C77-822885010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417526"/>
                  </p:ext>
                </p:extLst>
              </p:nvPr>
            </p:nvGraphicFramePr>
            <p:xfrm>
              <a:off x="9153427" y="3059336"/>
              <a:ext cx="2288358" cy="13032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44179">
                      <a:extLst>
                        <a:ext uri="{9D8B030D-6E8A-4147-A177-3AD203B41FA5}">
                          <a16:colId xmlns:a16="http://schemas.microsoft.com/office/drawing/2014/main" val="1101658442"/>
                        </a:ext>
                      </a:extLst>
                    </a:gridCol>
                    <a:gridCol w="1144179">
                      <a:extLst>
                        <a:ext uri="{9D8B030D-6E8A-4147-A177-3AD203B41FA5}">
                          <a16:colId xmlns:a16="http://schemas.microsoft.com/office/drawing/2014/main" val="32855145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330152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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525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kern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kern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603868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E4B386D-5BFF-47D9-8C77-822885010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417526"/>
                  </p:ext>
                </p:extLst>
              </p:nvPr>
            </p:nvGraphicFramePr>
            <p:xfrm>
              <a:off x="9153427" y="3059336"/>
              <a:ext cx="2288358" cy="13032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44179">
                      <a:extLst>
                        <a:ext uri="{9D8B030D-6E8A-4147-A177-3AD203B41FA5}">
                          <a16:colId xmlns:a16="http://schemas.microsoft.com/office/drawing/2014/main" val="1101658442"/>
                        </a:ext>
                      </a:extLst>
                    </a:gridCol>
                    <a:gridCol w="1144179">
                      <a:extLst>
                        <a:ext uri="{9D8B030D-6E8A-4147-A177-3AD203B41FA5}">
                          <a16:colId xmlns:a16="http://schemas.microsoft.com/office/drawing/2014/main" val="328551454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32" t="-1333" r="-101596" b="-1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532" t="-1333" r="-1596" b="-18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3015244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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52560"/>
                      </a:ext>
                    </a:extLst>
                  </a:tr>
                  <a:tr h="4958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32" t="-163415" r="-101596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532" t="-163415" r="-1596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03868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D26F0-74BC-4221-A673-40093D8B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50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Calculate the number of:</a:t>
                </a:r>
              </a:p>
              <a:p>
                <a:pPr lvl="1"/>
                <a:r>
                  <a:rPr lang="en-US" dirty="0"/>
                  <a:t>Concordant Pairs where event observation’s predicted probability is </a:t>
                </a:r>
                <a:r>
                  <a:rPr lang="en-US" u="sng" dirty="0"/>
                  <a:t>greater</a:t>
                </a:r>
                <a:r>
                  <a:rPr lang="en-US" dirty="0"/>
                  <a:t> than that of non-event observation,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Discordant Pairs where event observation’s predicted probability is </a:t>
                </a:r>
                <a:r>
                  <a:rPr lang="en-US" u="sng" dirty="0"/>
                  <a:t>less</a:t>
                </a:r>
                <a:r>
                  <a:rPr lang="en-US" dirty="0"/>
                  <a:t> than that of non-event observation,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Tied Pairs where event observation’s predicted probability is </a:t>
                </a:r>
                <a:r>
                  <a:rPr lang="en-US" u="sng" dirty="0"/>
                  <a:t>equal</a:t>
                </a:r>
                <a:r>
                  <a:rPr lang="en-US" dirty="0"/>
                  <a:t> to that of non-event observation,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AUC = 0.5 + 0.5 * (#Concordant Pairs - #Discordant Pairs) / #Pairs</a:t>
                </a:r>
              </a:p>
              <a:p>
                <a:pPr lvl="1"/>
                <a:r>
                  <a:rPr lang="en-US" dirty="0"/>
                  <a:t>#Pairs = #Concordant Pairs + #Discordant Pairs + #Tied Pairs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9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4D33D-29D1-4550-9567-3D999704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13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The target is a binary variable</a:t>
            </a:r>
          </a:p>
          <a:p>
            <a:r>
              <a:rPr lang="en-US" dirty="0"/>
              <a:t>The target values are Event and Non-Event.</a:t>
            </a:r>
          </a:p>
          <a:p>
            <a:r>
              <a:rPr lang="en-US" dirty="0"/>
              <a:t>The table (on the left) contains the observed target value and the predicted event probabilities.  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22687"/>
              </p:ext>
            </p:extLst>
          </p:nvPr>
        </p:nvGraphicFramePr>
        <p:xfrm>
          <a:off x="1124857" y="1938337"/>
          <a:ext cx="4521200" cy="4428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Observed Target Value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Predicted Event Probability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Event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1.0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24689-28A8-4867-977B-32DF1F2D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25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Group the predicted probabilities into Event and Non-Event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Sort the predicted probabilities in ascending order within each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8B6356-0A22-4FF8-A0D9-21EB840D0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57786"/>
              </p:ext>
            </p:extLst>
          </p:nvPr>
        </p:nvGraphicFramePr>
        <p:xfrm>
          <a:off x="1065763" y="1825625"/>
          <a:ext cx="4521200" cy="4609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Observed Target Value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Predicted Event Probability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35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Event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Event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1.0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7141FE46-6769-4881-9A17-769426F50E5C}"/>
              </a:ext>
            </a:extLst>
          </p:cNvPr>
          <p:cNvSpPr/>
          <p:nvPr/>
        </p:nvSpPr>
        <p:spPr>
          <a:xfrm>
            <a:off x="4943828" y="5232918"/>
            <a:ext cx="1219200" cy="304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4186F-A73C-45AC-A09E-3596BB7C2D1D}"/>
              </a:ext>
            </a:extLst>
          </p:cNvPr>
          <p:cNvSpPr txBox="1"/>
          <p:nvPr/>
        </p:nvSpPr>
        <p:spPr>
          <a:xfrm>
            <a:off x="6287179" y="5168386"/>
            <a:ext cx="262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the ties?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4E634-3423-46E1-A284-B6612F1CE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71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8294" y="1825625"/>
            <a:ext cx="339550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Define the pairs as Concordant (C), Discordant (D), and Tied (T) pairs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Count the numbers of each type of pair 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01514"/>
              </p:ext>
            </p:extLst>
          </p:nvPr>
        </p:nvGraphicFramePr>
        <p:xfrm>
          <a:off x="838200" y="1825625"/>
          <a:ext cx="6793521" cy="35543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2056"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2800" u="none" strike="noStrike" dirty="0">
                          <a:effectLst/>
                        </a:rPr>
                        <a:t>Non-Event Prob.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745">
                <a:tc gridSpan="2"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21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2800" u="none" strike="noStrike" dirty="0">
                          <a:effectLst/>
                        </a:rPr>
                        <a:t>Event Prob.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T</a:t>
                      </a:r>
                      <a:endParaRPr lang="en-US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T</a:t>
                      </a:r>
                      <a:endParaRPr lang="en-US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T</a:t>
                      </a:r>
                      <a:endParaRPr lang="en-US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17DE6-BE9D-40AE-83A9-32375B99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63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05196" cy="4351338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dirty="0"/>
              <a:t>Number of pairs = 6 x 5 = 30</a:t>
            </a:r>
          </a:p>
          <a:p>
            <a:r>
              <a:rPr lang="en-US" dirty="0"/>
              <a:t>Number of concordant (C) pairs is 21</a:t>
            </a:r>
          </a:p>
          <a:p>
            <a:r>
              <a:rPr lang="en-US" dirty="0"/>
              <a:t>Number of discordant (D) pairs is 6</a:t>
            </a:r>
          </a:p>
          <a:p>
            <a:r>
              <a:rPr lang="en-US" dirty="0"/>
              <a:t>Number of ties (T) pairs is 3</a:t>
            </a:r>
          </a:p>
          <a:p>
            <a:r>
              <a:rPr lang="en-US" dirty="0"/>
              <a:t>The Area Under Curve metric</a:t>
            </a:r>
            <a:br>
              <a:rPr lang="en-US" dirty="0"/>
            </a:br>
            <a:r>
              <a:rPr lang="en-US" dirty="0"/>
              <a:t>= 0.5 + 0.5 x (21 – 6) / 30 </a:t>
            </a:r>
            <a:br>
              <a:rPr lang="en-US" dirty="0"/>
            </a:br>
            <a:r>
              <a:rPr lang="en-US" dirty="0"/>
              <a:t>= 0.5 + 0.5 x 0.5 = </a:t>
            </a:r>
            <a:r>
              <a:rPr lang="en-US" u="sng" dirty="0"/>
              <a:t>0.75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386" y="1825625"/>
            <a:ext cx="5270563" cy="27370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B13DD-85D6-490D-8180-462ED088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7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Reproducibility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47EC9E2-2177-4E7C-A6D5-10824CF04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009275"/>
              </p:ext>
            </p:extLst>
          </p:nvPr>
        </p:nvGraphicFramePr>
        <p:xfrm>
          <a:off x="838201" y="1690688"/>
          <a:ext cx="10596512" cy="446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researcher">
            <a:extLst>
              <a:ext uri="{FF2B5EF4-FFF2-40B4-BE49-F238E27FC236}">
                <a16:creationId xmlns:a16="http://schemas.microsoft.com/office/drawing/2014/main" id="{DE22589F-1781-46A7-9D00-8CFF0D1B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91" y="1127437"/>
            <a:ext cx="230714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36269-AE1F-4F4E-9C4C-5D0D6A1F55E1}"/>
              </a:ext>
            </a:extLst>
          </p:cNvPr>
          <p:cNvSpPr txBox="1"/>
          <p:nvPr/>
        </p:nvSpPr>
        <p:spPr>
          <a:xfrm>
            <a:off x="9532620" y="144559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1EFE26-C4F6-4705-9371-5C447A7D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67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Perfect scenario: every pair is a concordant pair</a:t>
                </a:r>
              </a:p>
              <a:p>
                <a:pPr lvl="1"/>
                <a:r>
                  <a:rPr lang="fr-FR" dirty="0"/>
                  <a:t>#Concordant Pairs = #Pairs, #Discordant Pairs = 0, and #</a:t>
                </a:r>
                <a:r>
                  <a:rPr lang="fr-FR" dirty="0" err="1"/>
                  <a:t>Tied</a:t>
                </a:r>
                <a:r>
                  <a:rPr lang="fr-FR" dirty="0"/>
                  <a:t> Pairs = 0.</a:t>
                </a:r>
              </a:p>
              <a:p>
                <a:pPr lvl="1"/>
                <a:r>
                  <a:rPr lang="fr-FR" dirty="0"/>
                  <a:t>AUC = 0.5 + 0.5 * (</a:t>
                </a:r>
                <a:r>
                  <a:rPr lang="en-US" dirty="0"/>
                  <a:t>#Concordant Pairs - 0) / #Pairs</a:t>
                </a:r>
                <a:r>
                  <a:rPr lang="fr-FR" dirty="0"/>
                  <a:t> = 0.5 + 0.5 = 1.</a:t>
                </a:r>
                <a:endParaRPr lang="en-US" dirty="0"/>
              </a:p>
              <a:p>
                <a:pPr lvl="1"/>
                <a:r>
                  <a:rPr lang="en-US" dirty="0"/>
                  <a:t>E.g., a tree where each terminal node contains one observation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Worst scenario: every pair is a discordant pair</a:t>
                </a:r>
              </a:p>
              <a:p>
                <a:pPr lvl="1"/>
                <a:r>
                  <a:rPr lang="fr-FR" dirty="0"/>
                  <a:t>#Concordant Pairs = 0, #Discordant Pairs = #Pairs, and #</a:t>
                </a:r>
                <a:r>
                  <a:rPr lang="fr-FR" dirty="0" err="1"/>
                  <a:t>Tied</a:t>
                </a:r>
                <a:r>
                  <a:rPr lang="fr-FR" dirty="0"/>
                  <a:t> Pairs = 0.</a:t>
                </a:r>
              </a:p>
              <a:p>
                <a:pPr lvl="1"/>
                <a:r>
                  <a:rPr lang="fr-FR" dirty="0"/>
                  <a:t>AUC = 0.5 + 0.5 * (0 - </a:t>
                </a:r>
                <a:r>
                  <a:rPr lang="en-US" dirty="0"/>
                  <a:t>#Discordant Pairs) / #Pairs</a:t>
                </a:r>
                <a:r>
                  <a:rPr lang="fr-FR" dirty="0"/>
                  <a:t> = 0.5 – 0.5 = 0.</a:t>
                </a:r>
                <a:endParaRPr lang="en-US" dirty="0"/>
              </a:p>
              <a:p>
                <a:pPr lvl="1"/>
                <a:r>
                  <a:rPr lang="en-US" dirty="0"/>
                  <a:t>E.g., we mistakenly misspecified the non-event category as the event.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7E58F-819B-4509-9F5D-64087A07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66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Inconclusive Scenario</a:t>
            </a:r>
          </a:p>
          <a:p>
            <a:pPr lvl="1"/>
            <a:r>
              <a:rPr lang="en-US" dirty="0"/>
              <a:t>Either every pair is a tied pair, AUC = 0.5 + 0.5 * (0 – 0) / #Pairs = 0.5</a:t>
            </a:r>
          </a:p>
          <a:p>
            <a:pPr lvl="1"/>
            <a:r>
              <a:rPr lang="en-US" dirty="0"/>
              <a:t>Or #Concordant Pairs = #Discordant Pairs, AUC = 0.5 + 0.5 * 0 = 0.5</a:t>
            </a:r>
          </a:p>
          <a:p>
            <a:pPr lvl="1"/>
            <a:r>
              <a:rPr lang="en-US" dirty="0"/>
              <a:t>E.g., an intercept only model where all predicted probabilities are equal for event and non-event observations.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Acceptable model: AUC &gt; 0.5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Higher the AUC above 0.5, better the model.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8A227-6B9B-401A-8205-2A6FD8E3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717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C54190-F4D7-4D14-818A-7321B8F58E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4339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80EFA-FEBF-4E39-A86C-2EEF8C2A3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38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Gini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 Pairs = # Concordant + # Discordant + # Tied</a:t>
            </a:r>
          </a:p>
          <a:p>
            <a:r>
              <a:rPr lang="en-US" dirty="0"/>
              <a:t>Gini Coefficient = (# Concordant - # Discordant) / # Pairs</a:t>
            </a:r>
          </a:p>
          <a:p>
            <a:r>
              <a:rPr lang="en-US" dirty="0"/>
              <a:t>Gini = 2 * AUC - 1</a:t>
            </a:r>
          </a:p>
          <a:p>
            <a:r>
              <a:rPr lang="en-US" dirty="0"/>
              <a:t>Perfect scenario: every pair is a concordant pair </a:t>
            </a:r>
            <a:r>
              <a:rPr lang="en-US" dirty="0">
                <a:sym typeface="Wingdings" panose="05000000000000000000" pitchFamily="2" charset="2"/>
              </a:rPr>
              <a:t> Gini = 1</a:t>
            </a:r>
            <a:endParaRPr lang="en-US" dirty="0"/>
          </a:p>
          <a:p>
            <a:r>
              <a:rPr lang="en-US" dirty="0"/>
              <a:t>Worst scenario: every pair is a discordant pair </a:t>
            </a:r>
            <a:r>
              <a:rPr lang="en-US" dirty="0">
                <a:sym typeface="Wingdings" panose="05000000000000000000" pitchFamily="2" charset="2"/>
              </a:rPr>
              <a:t>Gini = -1</a:t>
            </a:r>
          </a:p>
          <a:p>
            <a:r>
              <a:rPr lang="en-US" dirty="0"/>
              <a:t>Inconclusive Scenario: # Concordant = # Discordant </a:t>
            </a:r>
            <a:r>
              <a:rPr lang="en-US" dirty="0">
                <a:sym typeface="Wingdings" panose="05000000000000000000" pitchFamily="2" charset="2"/>
              </a:rPr>
              <a:t> Gini = 0</a:t>
            </a:r>
            <a:endParaRPr lang="en-US" dirty="0"/>
          </a:p>
          <a:p>
            <a:r>
              <a:rPr lang="en-US" dirty="0"/>
              <a:t>Acceptable model: Gini &gt; 0</a:t>
            </a:r>
          </a:p>
          <a:p>
            <a:r>
              <a:rPr lang="en-US" dirty="0"/>
              <a:t>Higher the Gini above 0, better the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A5E67-F640-4068-B010-27B6C670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27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Goodman-Kruskal Gamma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Goodman-Kruskal Gamma</a:t>
            </a:r>
            <a:br>
              <a:rPr lang="en-US" dirty="0"/>
            </a:br>
            <a:r>
              <a:rPr lang="en-US" dirty="0"/>
              <a:t>= (# Concordant - # Discordant) / (#Concordant + #Discordant)</a:t>
            </a:r>
          </a:p>
          <a:p>
            <a:r>
              <a:rPr lang="en-US" dirty="0"/>
              <a:t>Perfect scenario: every pair is a concordant pair </a:t>
            </a:r>
            <a:r>
              <a:rPr lang="en-US" dirty="0">
                <a:sym typeface="Wingdings" panose="05000000000000000000" pitchFamily="2" charset="2"/>
              </a:rPr>
              <a:t> Gamma = 1</a:t>
            </a:r>
            <a:endParaRPr lang="en-US" dirty="0"/>
          </a:p>
          <a:p>
            <a:r>
              <a:rPr lang="en-US" dirty="0"/>
              <a:t>Worst scenario: every pair is a discordant pair </a:t>
            </a:r>
            <a:r>
              <a:rPr lang="en-US" dirty="0">
                <a:sym typeface="Wingdings" panose="05000000000000000000" pitchFamily="2" charset="2"/>
              </a:rPr>
              <a:t>Gamma = -1</a:t>
            </a:r>
          </a:p>
          <a:p>
            <a:r>
              <a:rPr lang="en-US" dirty="0"/>
              <a:t>Inconclusive Scenario: # Concordant = # Discordant </a:t>
            </a:r>
            <a:r>
              <a:rPr lang="en-US" dirty="0">
                <a:sym typeface="Wingdings" panose="05000000000000000000" pitchFamily="2" charset="2"/>
              </a:rPr>
              <a:t> Gamma = 0</a:t>
            </a:r>
            <a:endParaRPr lang="en-US" dirty="0"/>
          </a:p>
          <a:p>
            <a:r>
              <a:rPr lang="en-US" dirty="0"/>
              <a:t>Acceptable model: Gamma &gt; 0</a:t>
            </a:r>
          </a:p>
          <a:p>
            <a:r>
              <a:rPr lang="en-US" dirty="0"/>
              <a:t>Higher the Gamma above 0, better the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EF5F2-CD52-4521-A3F7-AA090C98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Gini and Gamma: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14527" cy="4351338"/>
          </a:xfrm>
        </p:spPr>
        <p:txBody>
          <a:bodyPr>
            <a:normAutofit/>
          </a:bodyPr>
          <a:lstStyle/>
          <a:p>
            <a:r>
              <a:rPr lang="en-US" dirty="0"/>
              <a:t>Number of concordant (C) pairs is 21</a:t>
            </a:r>
          </a:p>
          <a:p>
            <a:r>
              <a:rPr lang="en-US" dirty="0"/>
              <a:t>Number of discordant (D) pairs is 6</a:t>
            </a:r>
          </a:p>
          <a:p>
            <a:r>
              <a:rPr lang="en-US" dirty="0"/>
              <a:t>Number of ties (T) pairs is 3</a:t>
            </a:r>
          </a:p>
          <a:p>
            <a:r>
              <a:rPr lang="en-US" dirty="0"/>
              <a:t>Gini = (21 – 6) / (21 + 6 + 3)</a:t>
            </a:r>
            <a:br>
              <a:rPr lang="en-US" dirty="0"/>
            </a:br>
            <a:r>
              <a:rPr lang="en-US" dirty="0"/>
              <a:t>= 15 / 30 = 0.5</a:t>
            </a:r>
          </a:p>
          <a:p>
            <a:r>
              <a:rPr lang="en-US" dirty="0"/>
              <a:t>Gamma = (21 – 6) / (21 + 6)</a:t>
            </a:r>
            <a:br>
              <a:rPr lang="en-US" dirty="0"/>
            </a:br>
            <a:r>
              <a:rPr lang="en-US" dirty="0"/>
              <a:t>= 15 / 27 = 0.5556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901274"/>
            <a:ext cx="4572000" cy="23742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2E25F-7E96-41D3-8309-A86D9DD15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4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for any (𝑘,𝑙) guarantee a perfect predicted outcome?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2377" t="-1428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93648" y="1825625"/>
                <a:ext cx="7960151" cy="974136"/>
              </a:xfrm>
            </p:spPr>
            <p:txBody>
              <a:bodyPr>
                <a:normAutofit/>
              </a:bodyPr>
              <a:lstStyle/>
              <a:p>
                <a:pPr marL="0" lvl="1" indent="0" algn="ctr">
                  <a:spcBef>
                    <a:spcPts val="1000"/>
                  </a:spcBef>
                  <a:buNone/>
                </a:pPr>
                <a:r>
                  <a:rPr lang="en-US" dirty="0"/>
                  <a:t>Model 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=0.53, 0.52, 0.51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.49, 0.48, 0.47</m:t>
                    </m:r>
                  </m:oMath>
                </a14:m>
                <a:endParaRPr lang="en-US" dirty="0"/>
              </a:p>
              <a:p>
                <a:pPr marL="0" lvl="1" indent="0" algn="ctr">
                  <a:spcBef>
                    <a:spcPts val="1000"/>
                  </a:spcBef>
                  <a:buNone/>
                </a:pPr>
                <a:r>
                  <a:rPr lang="en-US" dirty="0"/>
                  <a:t>Model 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97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3648" y="1825625"/>
                <a:ext cx="7960151" cy="974136"/>
              </a:xfrm>
              <a:blipFill>
                <a:blip r:embed="rId4"/>
                <a:stretch>
                  <a:fillRect t="-8750" b="-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D3256A2-3B79-4EB1-AEB6-E15A1CECB24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5435211"/>
                  </p:ext>
                </p:extLst>
              </p:nvPr>
            </p:nvGraphicFramePr>
            <p:xfrm>
              <a:off x="838200" y="2906418"/>
              <a:ext cx="10515599" cy="32036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D3256A2-3B79-4EB1-AEB6-E15A1CECB24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5435211"/>
                  </p:ext>
                </p:extLst>
              </p:nvPr>
            </p:nvGraphicFramePr>
            <p:xfrm>
              <a:off x="838200" y="2906418"/>
              <a:ext cx="10515599" cy="32036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4E0EEEE-F120-45EA-B778-FC3AF9EAE745}"/>
              </a:ext>
            </a:extLst>
          </p:cNvPr>
          <p:cNvSpPr/>
          <p:nvPr/>
        </p:nvSpPr>
        <p:spPr>
          <a:xfrm>
            <a:off x="838200" y="1811485"/>
            <a:ext cx="2706278" cy="1002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3 Event Obs.,</a:t>
            </a:r>
          </a:p>
          <a:p>
            <a:pPr algn="ctr"/>
            <a:r>
              <a:rPr lang="en-US" dirty="0"/>
              <a:t>3 Non-Event Obs.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DDCC9-1A5D-4F11-B35A-5682EC98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69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</a:t>
            </a:r>
            <a:r>
              <a:rPr lang="en-US" b="1">
                <a:solidFill>
                  <a:schemeClr val="bg1"/>
                </a:solidFill>
              </a:rPr>
              <a:t>Error (RASE</a:t>
            </a:r>
            <a:r>
              <a:rPr lang="en-US" b="1" dirty="0">
                <a:solidFill>
                  <a:schemeClr val="bg1"/>
                </a:solidFill>
              </a:rPr>
              <a:t>):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</a:pPr>
            <a:r>
              <a:rPr lang="en-US" sz="2800" dirty="0"/>
              <a:t>If a model fits the data well, then we anticipate the predicted event probabilities to be: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sz="2400" dirty="0"/>
              <a:t>Closer to 1 when the observed target value is an Event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sz="2400" dirty="0"/>
              <a:t>Closer to 0 when the observed target value is a Non-Event</a:t>
            </a:r>
          </a:p>
          <a:p>
            <a:pPr marL="342900" lvl="1" indent="-342900">
              <a:spcBef>
                <a:spcPts val="1000"/>
              </a:spcBef>
            </a:pPr>
            <a:r>
              <a:rPr lang="en-US" sz="2800" dirty="0"/>
              <a:t>Therefore we will derive a metric that shows how close, on average, the predicted event probabilities are to their respective anticipated values.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03CD3-3E1D-4AC1-BF0B-D49758C6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7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</a:t>
            </a:r>
            <a:r>
              <a:rPr lang="en-US" b="1">
                <a:solidFill>
                  <a:schemeClr val="bg1"/>
                </a:solidFill>
              </a:rPr>
              <a:t>Error (RASE</a:t>
            </a:r>
            <a:r>
              <a:rPr lang="en-US" b="1" dirty="0">
                <a:solidFill>
                  <a:schemeClr val="bg1"/>
                </a:solidFill>
              </a:rPr>
              <a:t>):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/>
                  <a:t>(Average </a:t>
                </a:r>
                <a:r>
                  <a:rPr lang="en-US" sz="2800" dirty="0"/>
                  <a:t>Squared Error) ASE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1 − 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𝑁𝐸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0−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𝑁𝐸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 dirty="0"/>
                  <a:t>RASE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ASE</m:t>
                        </m:r>
                      </m:e>
                    </m:rad>
                  </m:oMath>
                </a14:m>
                <a:endParaRPr lang="en-US" sz="2800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 dirty="0"/>
                  <a:t>Theoretical range of RASE: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The minimum value is zero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(perfect model)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The maximum value is one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(worst model)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The middle value is 0.5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(inconclusive model)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Acceptable model: RASE &lt; 0.5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Smaller the RASE below 0.5, better the model.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F218A-F12D-49E5-8CAB-D4E2338F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86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</a:t>
            </a:r>
            <a:r>
              <a:rPr lang="en-US" b="1">
                <a:solidFill>
                  <a:schemeClr val="bg1"/>
                </a:solidFill>
              </a:rPr>
              <a:t>Error (RASE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Consider two models:</a:t>
                </a:r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Model 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=0.53, 0.52, 0.51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.49, 0.48, 0.47</m:t>
                    </m:r>
                  </m:oMath>
                </a14:m>
                <a:endParaRPr lang="en-US" dirty="0"/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Model 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en-US" dirty="0"/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RASE of Model A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1−0.53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1−0.5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1−0.5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.48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47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3+3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=0.4801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RASE of Model B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0.94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0−0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3+3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0455</m:t>
                    </m:r>
                  </m:oMath>
                </a14:m>
                <a:endParaRPr lang="en-US" dirty="0"/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Both models’ AUCs are one, but Model B is clearly preferred because its RASE is about one-tenth of that Model A. 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7" t="-3782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9B8D0-1C5E-485A-BCE8-20A80FC9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7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07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If the expected results cannot be reproduced, this indicates there are some unexplained (intentional or random) interactions among the data, the algorithm, and the machine.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Common causes are: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Uninitialized variables in the codes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Inaccurate documentation of the activity (e.g., random cluster centroids are generated without offering to set the random seed)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36275-0E65-48E9-90EB-776C76AA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564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</a:t>
            </a:r>
            <a:r>
              <a:rPr lang="en-US" b="1">
                <a:solidFill>
                  <a:schemeClr val="bg1"/>
                </a:solidFill>
              </a:rPr>
              <a:t>Error (RASE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347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Error is (</a:t>
                </a:r>
                <a:r>
                  <a:rPr lang="en-US" dirty="0">
                    <a:sym typeface="Symbol" panose="05050102010706020507" pitchFamily="18" charset="2"/>
                  </a:rPr>
                  <a:t> - predicted probability)</a:t>
                </a:r>
                <a:endParaRPr lang="en-US" dirty="0"/>
              </a:p>
              <a:p>
                <a:pPr lvl="1"/>
                <a:r>
                  <a:rPr lang="en-US" dirty="0">
                    <a:sym typeface="Symbol" panose="05050102010706020507" pitchFamily="18" charset="2"/>
                  </a:rPr>
                  <a:t> = </a:t>
                </a:r>
                <a:r>
                  <a:rPr lang="en-US" dirty="0"/>
                  <a:t>1 for observed Event</a:t>
                </a:r>
              </a:p>
              <a:p>
                <a:pPr lvl="1"/>
                <a:r>
                  <a:rPr lang="en-US" dirty="0">
                    <a:sym typeface="Symbol" panose="05050102010706020507" pitchFamily="18" charset="2"/>
                  </a:rPr>
                  <a:t> = </a:t>
                </a:r>
                <a:r>
                  <a:rPr lang="en-US" dirty="0"/>
                  <a:t>0 for observed Non-Event</a:t>
                </a:r>
              </a:p>
              <a:p>
                <a:r>
                  <a:rPr lang="en-US" dirty="0"/>
                  <a:t>The Sum of Squared Error is 2.31</a:t>
                </a:r>
              </a:p>
              <a:p>
                <a:r>
                  <a:rPr lang="en-US" dirty="0"/>
                  <a:t>Number of observations is 11</a:t>
                </a:r>
              </a:p>
              <a:p>
                <a:r>
                  <a:rPr lang="en-US" dirty="0"/>
                  <a:t>RASE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2.31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0.21</m:t>
                        </m:r>
                      </m:e>
                    </m:rad>
                  </m:oMath>
                </a14:m>
                <a:br>
                  <a:rPr lang="en-US" dirty="0"/>
                </a:br>
                <a:r>
                  <a:rPr lang="en-US" dirty="0"/>
                  <a:t>= 0.4582576 (7 decimals)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3473" cy="4351338"/>
              </a:xfrm>
              <a:blipFill>
                <a:blip r:embed="rId3"/>
                <a:stretch>
                  <a:fillRect l="-226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044462"/>
              </p:ext>
            </p:extLst>
          </p:nvPr>
        </p:nvGraphicFramePr>
        <p:xfrm>
          <a:off x="5918718" y="1690688"/>
          <a:ext cx="5965896" cy="44862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Observed Target Value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Predicted Event Probability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Error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Squared Error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-0.8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1474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2.31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0AA92-AFAF-4346-A64D-ED462253D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94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Assessment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1931" cy="4351338"/>
          </a:xfrm>
        </p:spPr>
        <p:txBody>
          <a:bodyPr>
            <a:normAutofit/>
          </a:bodyPr>
          <a:lstStyle/>
          <a:p>
            <a:r>
              <a:rPr lang="en-US" dirty="0"/>
              <a:t>Performance Metrics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AUC =  0.75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RASE = 0.4582576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Misclassification Rate = 0.3636363 (for threshold = 0.5 and 0.54)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Gini = 0.5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Gamma = 0.5556</a:t>
            </a:r>
          </a:p>
          <a:p>
            <a:r>
              <a:rPr lang="en-US" dirty="0"/>
              <a:t>Based on these five metrics,</a:t>
            </a:r>
            <a:br>
              <a:rPr lang="en-US" dirty="0"/>
            </a:br>
            <a:r>
              <a:rPr lang="en-US" dirty="0"/>
              <a:t>the model fits the data adequately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636720"/>
              </p:ext>
            </p:extLst>
          </p:nvPr>
        </p:nvGraphicFramePr>
        <p:xfrm>
          <a:off x="6609702" y="1504764"/>
          <a:ext cx="4521200" cy="45323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Observed Target Value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Predicted Event Probability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Event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1.0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7A891-C995-4323-897A-BA9659EE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83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Assessment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metrics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'Non-Event'])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Y.shape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([0.9,0.5,0.3,0.7,0.3,0.8,0.4,0.2,1,0.5,0.3])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80574-4555-41EF-A008-CE0A22B3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03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Assessment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Determine the predicted class of 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numpy.empty_like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&gt; 0.5):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'Event'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'Non-Event'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Calculate the Root Average Squared Error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RASE = 0.0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(Y[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== 'Event'):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RASE += (1 -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])**2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RASE += (0 -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])**2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numpy.sqrt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(RASE/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Calculate the Root Mean Squared Error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1.0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numpy.isin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['Event’])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RMSE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metrics.mean_squared_error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RMSE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numpy.sqrt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(RMSE)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C7CE467-4504-4A07-B504-F55DF3F97188}"/>
              </a:ext>
            </a:extLst>
          </p:cNvPr>
          <p:cNvSpPr/>
          <p:nvPr/>
        </p:nvSpPr>
        <p:spPr>
          <a:xfrm>
            <a:off x="7855026" y="4048918"/>
            <a:ext cx="4131326" cy="1325564"/>
          </a:xfrm>
          <a:prstGeom prst="wedgeRoundRectCallout">
            <a:avLst>
              <a:gd name="adj1" fmla="val -114412"/>
              <a:gd name="adj2" fmla="val 50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‘Event’ into True and finally to 1.</a:t>
            </a:r>
          </a:p>
          <a:p>
            <a:pPr algn="ctr"/>
            <a:r>
              <a:rPr lang="en-US" dirty="0"/>
              <a:t>Otherwise, into False and finally to 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733F5-5E59-4607-A4CB-8A88D950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62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Assessment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For binary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y_score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is supposed to be the score of the class with greater label.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AUC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accuracy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metrics.accuracy_score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                  Accuracy: {:.13f}' .format(accuracy))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    Misclassification Rate: {:.13f}' .format(1-accuracy))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          Area Under Curve: {:.13f}' .format(AUC))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print('Root Average Squared Error: {:.13f}' .format(RASE))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   Root Mean Squared Error: {:.13f}' .format(RMSE))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 Results ------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Accuracy: 0.6363636363636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Misclassification Rate: 0.3636363636364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Area Under Curve: 0.7500000000000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Root Average Squared Error: 0.4582575694956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Mean Squared Error: 0.4582575694956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0B5293D-3C10-43FE-A900-549CA20AA330}"/>
              </a:ext>
            </a:extLst>
          </p:cNvPr>
          <p:cNvSpPr/>
          <p:nvPr/>
        </p:nvSpPr>
        <p:spPr>
          <a:xfrm>
            <a:off x="7063274" y="4120130"/>
            <a:ext cx="3377681" cy="2168751"/>
          </a:xfrm>
          <a:prstGeom prst="wedgeRoundRectCallout">
            <a:avLst>
              <a:gd name="adj1" fmla="val -83703"/>
              <a:gd name="adj2" fmla="val -176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Q: Where are Gini Coefficient and Goodman and </a:t>
            </a:r>
            <a:r>
              <a:rPr lang="en-US" sz="2000" dirty="0" err="1"/>
              <a:t>Krushal</a:t>
            </a:r>
            <a:r>
              <a:rPr lang="en-US" sz="2000" dirty="0"/>
              <a:t> Gamma?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A: Write your code to calculate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52AFB-76E1-4606-BE3F-D0183C0F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15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Common Metric for Nominal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dirty="0"/>
              <a:t>Area Under Curve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dirty="0"/>
              <a:t>Root Average Squared Error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dirty="0"/>
              <a:t>Misclassification Rate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F7561-D9B1-443A-B448-78BFBEAE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0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Curve for Nominal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dirty="0"/>
                  <a:t>Suppose the nominal target field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categories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category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dirty="0"/>
                  <a:t>Designate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as the “Event” probability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400" dirty="0"/>
                  <a:t>For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category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dirty="0"/>
                  <a:t>Select the observations where the observed target field is either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dirty="0"/>
                  <a:t>Calculate the area under curve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this ordered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dirty="0"/>
                  <a:t>The overall area under curve metric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dirty="0"/>
                  <a:t>See details in the Machine Learning book</a:t>
                </a:r>
              </a:p>
              <a:p>
                <a:pPr marL="1428750" lvl="3" indent="-514350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856FD-EEF7-4919-8614-073EED4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82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 for Nominal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dirty="0"/>
              <a:t>Determine the predicted target category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sz="2400" dirty="0"/>
              <a:t>e.g., the lexically lowest category which has the highest predicted probability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dirty="0"/>
              <a:t>An observation is misclassified if the predicted target category is different from the observed target category.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dirty="0"/>
              <a:t>Calculate the percents of observations that are misclassified.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D644F-5BDA-460A-B507-A7E64F09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11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Error (RASE):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0075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 dirty="0"/>
                  <a:t>RASE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r>
                  <a:rPr lang="en-US" sz="2800" dirty="0"/>
                  <a:t> where 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i="1" dirty="0"/>
                  <a:t>n</a:t>
                </a:r>
                <a:r>
                  <a:rPr lang="en-US" dirty="0"/>
                  <a:t> is the number of observations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i="1" dirty="0"/>
                  <a:t>K</a:t>
                </a:r>
                <a:r>
                  <a:rPr lang="en-US" dirty="0"/>
                  <a:t> is the number of categories of the target variable</a:t>
                </a:r>
              </a:p>
              <a:p>
                <a:pPr marL="971550" lvl="2" indent="-514350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predicted probability of the </a:t>
                </a:r>
                <a:r>
                  <a:rPr lang="en-US" i="1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target category for the </a:t>
                </a:r>
                <a:r>
                  <a:rPr lang="en-US" i="1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observation.</a:t>
                </a:r>
              </a:p>
              <a:p>
                <a:pPr marL="971550" lvl="2" indent="-514350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the observed target value of the </a:t>
                </a:r>
                <a:r>
                  <a:rPr lang="en-US" i="1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observation matches the </a:t>
                </a:r>
                <a:r>
                  <a:rPr lang="en-US" i="1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target category, and 0 otherwise.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 dirty="0"/>
                  <a:t>Theoretical range of RASE: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The minimum is zero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(perfect model)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The maximum is one when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(worst model)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The middle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dirty="0"/>
                  <a:t> (inconclusive model)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Acceptable model: RASE &lt;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Smaller the RASE below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dirty="0"/>
                  <a:t>, better the model.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0075"/>
                <a:ext cx="10515600" cy="4351338"/>
              </a:xfrm>
              <a:blipFill>
                <a:blip r:embed="rId3"/>
                <a:stretch>
                  <a:fillRect l="-92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7E201-B813-4085-86D7-6C5AC045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78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ROC Curve for Binary Target: 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</a:pPr>
            <a:r>
              <a:rPr lang="en-US" sz="2800" dirty="0"/>
              <a:t>Introducing the “Curve” in the “Area Under Curve”.</a:t>
            </a:r>
          </a:p>
          <a:p>
            <a:pPr marL="514350" lvl="1" indent="-514350">
              <a:spcBef>
                <a:spcPts val="1000"/>
              </a:spcBef>
            </a:pPr>
            <a:r>
              <a:rPr lang="en-US" sz="2800" dirty="0"/>
              <a:t>The “Curve” is the Receiver Operating Characteristics (ROC) curve </a:t>
            </a:r>
          </a:p>
          <a:p>
            <a:pPr marL="514350" lvl="1" indent="-514350">
              <a:spcBef>
                <a:spcPts val="1000"/>
              </a:spcBef>
            </a:pPr>
            <a:r>
              <a:rPr lang="en-US" sz="2800" dirty="0"/>
              <a:t>ROC curves were developed in the 1950s as a by-product of research into making sense of radio signals contaminated by noise</a:t>
            </a:r>
          </a:p>
          <a:p>
            <a:pPr marL="514350" lvl="1" indent="-514350">
              <a:spcBef>
                <a:spcPts val="1000"/>
              </a:spcBef>
            </a:pPr>
            <a:r>
              <a:rPr lang="en-US" sz="2800" dirty="0"/>
              <a:t>After the 1941 Attack on Pearl Harbor, the United States</a:t>
            </a:r>
            <a:br>
              <a:rPr lang="en-US" sz="2800" dirty="0"/>
            </a:br>
            <a:r>
              <a:rPr lang="en-US" sz="2800" dirty="0"/>
              <a:t>Army began new research to increase the accuracy of</a:t>
            </a:r>
            <a:br>
              <a:rPr lang="en-US" sz="2800" dirty="0"/>
            </a:br>
            <a:r>
              <a:rPr lang="en-US" sz="2800" dirty="0"/>
              <a:t>detecting Japanese aircrafts from their radar signals</a:t>
            </a:r>
            <a:endParaRPr lang="en-US" dirty="0"/>
          </a:p>
          <a:p>
            <a:pPr marL="971550" lvl="2" indent="-514350">
              <a:spcBef>
                <a:spcPts val="1000"/>
              </a:spcBef>
            </a:pPr>
            <a:r>
              <a:rPr lang="en-US" dirty="0"/>
              <a:t>False Positive leads to weapon fire on airplanes from one's own side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dirty="0"/>
              <a:t>False Negative leads to an actual enemy attack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  <p:pic>
        <p:nvPicPr>
          <p:cNvPr id="1026" name="Picture 2" descr="Image result for radar">
            <a:extLst>
              <a:ext uri="{FF2B5EF4-FFF2-40B4-BE49-F238E27FC236}">
                <a16:creationId xmlns:a16="http://schemas.microsoft.com/office/drawing/2014/main" id="{8C98D635-3D72-4770-850F-8EA62597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51" y="3657600"/>
            <a:ext cx="271272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B76FD-134A-4486-8E12-1DE2C5CC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8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Replicability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47EC9E2-2177-4E7C-A6D5-10824CF04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524425"/>
              </p:ext>
            </p:extLst>
          </p:nvPr>
        </p:nvGraphicFramePr>
        <p:xfrm>
          <a:off x="838201" y="1690688"/>
          <a:ext cx="10596512" cy="446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Image result for researcher">
            <a:extLst>
              <a:ext uri="{FF2B5EF4-FFF2-40B4-BE49-F238E27FC236}">
                <a16:creationId xmlns:a16="http://schemas.microsoft.com/office/drawing/2014/main" id="{18274A87-A764-460C-B1D9-659147D2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91" y="1127437"/>
            <a:ext cx="230714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D36F8-3605-4118-BD60-D9A9CDC073FC}"/>
              </a:ext>
            </a:extLst>
          </p:cNvPr>
          <p:cNvSpPr txBox="1"/>
          <p:nvPr/>
        </p:nvSpPr>
        <p:spPr>
          <a:xfrm>
            <a:off x="9532620" y="144559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S/HE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571EA-5227-4DF1-A978-7D8EC5CD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396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Motivations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C61423-A5C5-4321-8CCF-36A85D341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6075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BCDDC-0BC6-454F-A1FF-D5A5235ED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45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Focus on Predicting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1849"/>
            <a:ext cx="10106608" cy="280511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b="1" dirty="0"/>
              <a:t>True Positive Rate</a:t>
            </a:r>
            <a:r>
              <a:rPr lang="en-US" sz="2000" dirty="0"/>
              <a:t>: Sensitivity = (D / (C + D))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b="1" dirty="0"/>
              <a:t>False Positive Rate</a:t>
            </a:r>
            <a:r>
              <a:rPr lang="en-US" sz="2000" dirty="0"/>
              <a:t>: 1 – Specificity = (B / (A + B))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When the threshold goes down, then True Positive increases but False Positive also increases.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When the threshold goes up, then False Positive decreases but True Positive also decreases.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Our goal is to show the relationship between True Positive and False Positive for all possible thresholds.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452741"/>
              </p:ext>
            </p:extLst>
          </p:nvPr>
        </p:nvGraphicFramePr>
        <p:xfrm>
          <a:off x="946150" y="1507064"/>
          <a:ext cx="9712324" cy="1688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8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1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51">
                <a:tc>
                  <a:txBody>
                    <a:bodyPr/>
                    <a:lstStyle/>
                    <a:p>
                      <a:r>
                        <a:rPr lang="en-US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42">
                <a:tc>
                  <a:txBody>
                    <a:bodyPr/>
                    <a:lstStyle/>
                    <a:p>
                      <a:r>
                        <a:rPr lang="en-US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(false</a:t>
                      </a:r>
                      <a:r>
                        <a:rPr lang="en-US" baseline="0"/>
                        <a:t> </a:t>
                      </a:r>
                      <a:r>
                        <a:rPr lang="en-US" baseline="0" dirty="0"/>
                        <a:t>negative)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42">
                <a:tc>
                  <a:txBody>
                    <a:bodyPr/>
                    <a:lstStyle/>
                    <a:p>
                      <a:r>
                        <a:rPr lang="en-US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E72A5-84BC-4132-B03B-69AE2A6C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69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Construction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AD2980B-DDF0-4BC2-A198-20AF26D53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845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895E3C-424A-4885-AA58-BA8262DE3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43190"/>
              </p:ext>
            </p:extLst>
          </p:nvPr>
        </p:nvGraphicFramePr>
        <p:xfrm>
          <a:off x="2507528" y="5771442"/>
          <a:ext cx="4769964" cy="103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8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40">
                <a:tc>
                  <a:txBody>
                    <a:bodyPr/>
                    <a:lstStyle/>
                    <a:p>
                      <a:r>
                        <a:rPr lang="en-US" sz="900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639">
                <a:tc>
                  <a:txBody>
                    <a:bodyPr/>
                    <a:lstStyle/>
                    <a:p>
                      <a:r>
                        <a:rPr lang="en-US" sz="900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 (false</a:t>
                      </a:r>
                      <a:r>
                        <a:rPr lang="en-US" sz="900" baseline="0"/>
                        <a:t> </a:t>
                      </a:r>
                      <a:r>
                        <a:rPr lang="en-US" sz="900" baseline="0" dirty="0"/>
                        <a:t>negative)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639">
                <a:tc>
                  <a:txBody>
                    <a:bodyPr/>
                    <a:lstStyle/>
                    <a:p>
                      <a:r>
                        <a:rPr lang="en-US" sz="900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56D8-1F7D-4AA0-BD62-104DE2E3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176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67475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The set of distinct predicted event probabilities is:</a:t>
            </a:r>
            <a:br>
              <a:rPr lang="en-US" sz="2600" dirty="0"/>
            </a:br>
            <a:r>
              <a:rPr lang="en-US" sz="2600" dirty="0"/>
              <a:t>{0.2, 0.3, 0.4, 0.5, 0.7, 0.8, 0.9, 1.0}.</a:t>
            </a:r>
          </a:p>
          <a:p>
            <a:r>
              <a:rPr lang="en-US" sz="2600" dirty="0"/>
              <a:t>Number of Observed Event = 6</a:t>
            </a:r>
          </a:p>
          <a:p>
            <a:r>
              <a:rPr lang="en-US" sz="2600" dirty="0"/>
              <a:t>Number of Observed Non-Event =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467147" y="1863725"/>
          <a:ext cx="4521200" cy="2981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Predicted Event Probability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4FE92-73CB-4535-8CF6-B4ADFB8E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11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04232"/>
              </p:ext>
            </p:extLst>
          </p:nvPr>
        </p:nvGraphicFramePr>
        <p:xfrm>
          <a:off x="987425" y="1393371"/>
          <a:ext cx="9652000" cy="3231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98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Predicted Event Probability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63112" y="735518"/>
            <a:ext cx="231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 Positive: </a:t>
            </a:r>
            <a:r>
              <a:rPr lang="en-US" sz="1600" dirty="0">
                <a:solidFill>
                  <a:srgbClr val="00B050"/>
                </a:solidFill>
              </a:rPr>
              <a:t>Event</a:t>
            </a:r>
          </a:p>
          <a:p>
            <a:r>
              <a:rPr lang="en-US" sz="1600" dirty="0"/>
              <a:t>True Negative: </a:t>
            </a:r>
            <a:r>
              <a:rPr lang="en-US" sz="1600" dirty="0">
                <a:solidFill>
                  <a:srgbClr val="FF0000"/>
                </a:solidFill>
              </a:rPr>
              <a:t>Non-Event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106345"/>
              </p:ext>
            </p:extLst>
          </p:nvPr>
        </p:nvGraphicFramePr>
        <p:xfrm>
          <a:off x="987427" y="4662566"/>
          <a:ext cx="9651999" cy="1646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4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29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Threshold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TP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TN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Sensitivity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6/6=1.00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 – Specificity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1-0/5=1.00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850C02-ABC8-45FC-94BE-D5D7E45F2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59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Since the ROC Curve routinely includes the coordinates (0,0) and (1,1), you may need to add these two coordinates if they are not already there.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08488"/>
              </p:ext>
            </p:extLst>
          </p:nvPr>
        </p:nvGraphicFramePr>
        <p:xfrm>
          <a:off x="914401" y="3505993"/>
          <a:ext cx="10308772" cy="22198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8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Threshold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# 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TN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Sensitivity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 – Specificity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2BD6D-40C7-4276-87A6-39646616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20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80519"/>
            <a:ext cx="66431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S Monospace" panose="020B0609020202020204" pitchFamily="49" charset="0"/>
              </a:rPr>
              <a:t># Generate the coordinates for the ROC curve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fpr</a:t>
            </a:r>
            <a:r>
              <a:rPr lang="en-US" sz="1200" dirty="0">
                <a:latin typeface="SAS Monospace" panose="020B0609020202020204" pitchFamily="49" charset="0"/>
              </a:rPr>
              <a:t>, </a:t>
            </a:r>
            <a:r>
              <a:rPr lang="en-US" sz="1200" dirty="0" err="1">
                <a:latin typeface="SAS Monospace" panose="020B0609020202020204" pitchFamily="49" charset="0"/>
              </a:rPr>
              <a:t>tpr</a:t>
            </a:r>
            <a:r>
              <a:rPr lang="en-US" sz="1200" dirty="0">
                <a:latin typeface="SAS Monospace" panose="020B0609020202020204" pitchFamily="49" charset="0"/>
              </a:rPr>
              <a:t>, thresholds = </a:t>
            </a:r>
            <a:r>
              <a:rPr lang="en-US" sz="1200" dirty="0" err="1">
                <a:latin typeface="SAS Monospace" panose="020B0609020202020204" pitchFamily="49" charset="0"/>
              </a:rPr>
              <a:t>metrics.roc_curve</a:t>
            </a:r>
            <a:r>
              <a:rPr lang="en-US" sz="1200" dirty="0">
                <a:latin typeface="SAS Monospace" panose="020B0609020202020204" pitchFamily="49" charset="0"/>
              </a:rPr>
              <a:t>(Y, </a:t>
            </a:r>
            <a:r>
              <a:rPr lang="en-US" sz="1200" dirty="0" err="1">
                <a:latin typeface="SAS Monospace" panose="020B0609020202020204" pitchFamily="49" charset="0"/>
              </a:rPr>
              <a:t>predProbY</a:t>
            </a:r>
            <a:r>
              <a:rPr lang="en-US" sz="1200" dirty="0">
                <a:latin typeface="SAS Monospace" panose="020B0609020202020204" pitchFamily="49" charset="0"/>
              </a:rPr>
              <a:t>,</a:t>
            </a:r>
          </a:p>
          <a:p>
            <a:r>
              <a:rPr lang="en-US" sz="1200" dirty="0">
                <a:latin typeface="SAS Monospace" panose="020B0609020202020204" pitchFamily="49" charset="0"/>
              </a:rPr>
              <a:t>                                         </a:t>
            </a:r>
            <a:r>
              <a:rPr lang="en-US" sz="1200" dirty="0" err="1">
                <a:latin typeface="SAS Monospace" panose="020B0609020202020204" pitchFamily="49" charset="0"/>
              </a:rPr>
              <a:t>pos_label</a:t>
            </a:r>
            <a:r>
              <a:rPr lang="en-US" sz="1200" dirty="0">
                <a:latin typeface="SAS Monospace" panose="020B0609020202020204" pitchFamily="49" charset="0"/>
              </a:rPr>
              <a:t> = 'Event')</a:t>
            </a:r>
          </a:p>
          <a:p>
            <a:endParaRPr lang="en-US" sz="1200" dirty="0">
              <a:latin typeface="SAS Monospace" panose="020B0609020202020204" pitchFamily="49" charset="0"/>
            </a:endParaRPr>
          </a:p>
          <a:p>
            <a:r>
              <a:rPr lang="en-US" sz="1200" dirty="0">
                <a:latin typeface="SAS Monospace" panose="020B0609020202020204" pitchFamily="49" charset="0"/>
              </a:rPr>
              <a:t># Add two dummy coordinates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OneMinusSpecificity</a:t>
            </a:r>
            <a:r>
              <a:rPr lang="en-US" sz="1200" dirty="0">
                <a:latin typeface="SAS Monospace" panose="020B0609020202020204" pitchFamily="49" charset="0"/>
              </a:rPr>
              <a:t> = </a:t>
            </a:r>
            <a:r>
              <a:rPr lang="en-US" sz="1200" dirty="0" err="1">
                <a:latin typeface="SAS Monospace" panose="020B0609020202020204" pitchFamily="49" charset="0"/>
              </a:rPr>
              <a:t>numpy.append</a:t>
            </a:r>
            <a:r>
              <a:rPr lang="en-US" sz="1200" dirty="0">
                <a:latin typeface="SAS Monospace" panose="020B0609020202020204" pitchFamily="49" charset="0"/>
              </a:rPr>
              <a:t>([0], </a:t>
            </a:r>
            <a:r>
              <a:rPr lang="en-US" sz="1200" dirty="0" err="1">
                <a:latin typeface="SAS Monospace" panose="020B0609020202020204" pitchFamily="49" charset="0"/>
              </a:rPr>
              <a:t>fpr</a:t>
            </a:r>
            <a:r>
              <a:rPr lang="en-US" sz="1200" dirty="0">
                <a:latin typeface="SAS Monospace" panose="020B0609020202020204" pitchFamily="49" charset="0"/>
              </a:rPr>
              <a:t>)</a:t>
            </a:r>
          </a:p>
          <a:p>
            <a:r>
              <a:rPr lang="en-US" sz="1200" dirty="0">
                <a:latin typeface="SAS Monospace" panose="020B0609020202020204" pitchFamily="49" charset="0"/>
              </a:rPr>
              <a:t>Sensitivity = </a:t>
            </a:r>
            <a:r>
              <a:rPr lang="en-US" sz="1200" dirty="0" err="1">
                <a:latin typeface="SAS Monospace" panose="020B0609020202020204" pitchFamily="49" charset="0"/>
              </a:rPr>
              <a:t>numpy.append</a:t>
            </a:r>
            <a:r>
              <a:rPr lang="en-US" sz="1200" dirty="0">
                <a:latin typeface="SAS Monospace" panose="020B0609020202020204" pitchFamily="49" charset="0"/>
              </a:rPr>
              <a:t>([0], </a:t>
            </a:r>
            <a:r>
              <a:rPr lang="en-US" sz="1200" dirty="0" err="1">
                <a:latin typeface="SAS Monospace" panose="020B0609020202020204" pitchFamily="49" charset="0"/>
              </a:rPr>
              <a:t>tpr</a:t>
            </a:r>
            <a:r>
              <a:rPr lang="en-US" sz="1200" dirty="0">
                <a:latin typeface="SAS Monospace" panose="020B0609020202020204" pitchFamily="49" charset="0"/>
              </a:rPr>
              <a:t>)</a:t>
            </a:r>
          </a:p>
          <a:p>
            <a:endParaRPr lang="en-US" sz="1200" dirty="0">
              <a:latin typeface="SAS Monospace" panose="020B0609020202020204" pitchFamily="49" charset="0"/>
            </a:endParaRPr>
          </a:p>
          <a:p>
            <a:r>
              <a:rPr lang="en-US" sz="1200" dirty="0" err="1">
                <a:latin typeface="SAS Monospace" panose="020B0609020202020204" pitchFamily="49" charset="0"/>
              </a:rPr>
              <a:t>OneMinusSpecificity</a:t>
            </a:r>
            <a:r>
              <a:rPr lang="en-US" sz="1200" dirty="0">
                <a:latin typeface="SAS Monospace" panose="020B0609020202020204" pitchFamily="49" charset="0"/>
              </a:rPr>
              <a:t> = </a:t>
            </a:r>
            <a:r>
              <a:rPr lang="en-US" sz="1200" dirty="0" err="1">
                <a:latin typeface="SAS Monospace" panose="020B0609020202020204" pitchFamily="49" charset="0"/>
              </a:rPr>
              <a:t>numpy.append</a:t>
            </a:r>
            <a:r>
              <a:rPr lang="en-US" sz="1200" dirty="0">
                <a:latin typeface="SAS Monospace" panose="020B0609020202020204" pitchFamily="49" charset="0"/>
              </a:rPr>
              <a:t>(</a:t>
            </a:r>
            <a:r>
              <a:rPr lang="en-US" sz="1200" dirty="0" err="1">
                <a:latin typeface="SAS Monospace" panose="020B0609020202020204" pitchFamily="49" charset="0"/>
              </a:rPr>
              <a:t>OneMinusSpecificity</a:t>
            </a:r>
            <a:r>
              <a:rPr lang="en-US" sz="1200" dirty="0">
                <a:latin typeface="SAS Monospace" panose="020B0609020202020204" pitchFamily="49" charset="0"/>
              </a:rPr>
              <a:t>, [1])</a:t>
            </a:r>
          </a:p>
          <a:p>
            <a:r>
              <a:rPr lang="en-US" sz="1200" dirty="0">
                <a:latin typeface="SAS Monospace" panose="020B0609020202020204" pitchFamily="49" charset="0"/>
              </a:rPr>
              <a:t>Sensitivity = </a:t>
            </a:r>
            <a:r>
              <a:rPr lang="en-US" sz="1200" dirty="0" err="1">
                <a:latin typeface="SAS Monospace" panose="020B0609020202020204" pitchFamily="49" charset="0"/>
              </a:rPr>
              <a:t>numpy.append</a:t>
            </a:r>
            <a:r>
              <a:rPr lang="en-US" sz="1200" dirty="0">
                <a:latin typeface="SAS Monospace" panose="020B0609020202020204" pitchFamily="49" charset="0"/>
              </a:rPr>
              <a:t>(Sensitivity, [1])</a:t>
            </a:r>
          </a:p>
          <a:p>
            <a:endParaRPr lang="en-US" sz="1200" dirty="0">
              <a:latin typeface="SAS Monospace" panose="020B0609020202020204" pitchFamily="49" charset="0"/>
            </a:endParaRPr>
          </a:p>
          <a:p>
            <a:r>
              <a:rPr lang="en-US" sz="1200" dirty="0">
                <a:latin typeface="SAS Monospace" panose="020B0609020202020204" pitchFamily="49" charset="0"/>
              </a:rPr>
              <a:t># Draw the ROC curve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plt.figure</a:t>
            </a:r>
            <a:r>
              <a:rPr lang="en-US" sz="1200" dirty="0">
                <a:latin typeface="SAS Monospace" panose="020B0609020202020204" pitchFamily="49" charset="0"/>
              </a:rPr>
              <a:t>(</a:t>
            </a:r>
            <a:r>
              <a:rPr lang="en-US" sz="1200" dirty="0" err="1">
                <a:latin typeface="SAS Monospace" panose="020B0609020202020204" pitchFamily="49" charset="0"/>
              </a:rPr>
              <a:t>figsize</a:t>
            </a:r>
            <a:r>
              <a:rPr lang="en-US" sz="1200" dirty="0">
                <a:latin typeface="SAS Monospace" panose="020B0609020202020204" pitchFamily="49" charset="0"/>
              </a:rPr>
              <a:t>=(6,6))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plt.plot</a:t>
            </a:r>
            <a:r>
              <a:rPr lang="en-US" sz="1200" dirty="0">
                <a:latin typeface="SAS Monospace" panose="020B0609020202020204" pitchFamily="49" charset="0"/>
              </a:rPr>
              <a:t>(</a:t>
            </a:r>
            <a:r>
              <a:rPr lang="en-US" sz="1200" dirty="0" err="1">
                <a:latin typeface="SAS Monospace" panose="020B0609020202020204" pitchFamily="49" charset="0"/>
              </a:rPr>
              <a:t>OneMinusSpecificity</a:t>
            </a:r>
            <a:r>
              <a:rPr lang="en-US" sz="1200" dirty="0">
                <a:latin typeface="SAS Monospace" panose="020B0609020202020204" pitchFamily="49" charset="0"/>
              </a:rPr>
              <a:t>, Sensitivity, marker = 'o',</a:t>
            </a:r>
          </a:p>
          <a:p>
            <a:r>
              <a:rPr lang="en-US" sz="1200" dirty="0">
                <a:latin typeface="SAS Monospace" panose="020B0609020202020204" pitchFamily="49" charset="0"/>
              </a:rPr>
              <a:t>         color = 'blue', </a:t>
            </a:r>
            <a:r>
              <a:rPr lang="en-US" sz="1200" dirty="0" err="1">
                <a:latin typeface="SAS Monospace" panose="020B0609020202020204" pitchFamily="49" charset="0"/>
              </a:rPr>
              <a:t>linestyle</a:t>
            </a:r>
            <a:r>
              <a:rPr lang="en-US" sz="1200" dirty="0">
                <a:latin typeface="SAS Monospace" panose="020B0609020202020204" pitchFamily="49" charset="0"/>
              </a:rPr>
              <a:t> = 'solid', linewidth = 2, </a:t>
            </a:r>
            <a:r>
              <a:rPr lang="en-US" sz="1200" dirty="0" err="1">
                <a:latin typeface="SAS Monospace" panose="020B0609020202020204" pitchFamily="49" charset="0"/>
              </a:rPr>
              <a:t>markersize</a:t>
            </a:r>
            <a:r>
              <a:rPr lang="en-US" sz="1200" dirty="0">
                <a:latin typeface="SAS Monospace" panose="020B0609020202020204" pitchFamily="49" charset="0"/>
              </a:rPr>
              <a:t> = 6)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plt.plot</a:t>
            </a:r>
            <a:r>
              <a:rPr lang="en-US" sz="1200" dirty="0">
                <a:latin typeface="SAS Monospace" panose="020B0609020202020204" pitchFamily="49" charset="0"/>
              </a:rPr>
              <a:t>([0, 1], [0, 1], color = 'red', </a:t>
            </a:r>
            <a:r>
              <a:rPr lang="en-US" sz="1200" dirty="0" err="1">
                <a:latin typeface="SAS Monospace" panose="020B0609020202020204" pitchFamily="49" charset="0"/>
              </a:rPr>
              <a:t>linestyle</a:t>
            </a:r>
            <a:r>
              <a:rPr lang="en-US" sz="1200" dirty="0">
                <a:latin typeface="SAS Monospace" panose="020B0609020202020204" pitchFamily="49" charset="0"/>
              </a:rPr>
              <a:t> = ':')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plt.grid</a:t>
            </a:r>
            <a:r>
              <a:rPr lang="en-US" sz="1200" dirty="0">
                <a:latin typeface="SAS Monospace" panose="020B0609020202020204" pitchFamily="49" charset="0"/>
              </a:rPr>
              <a:t>(True)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plt.xlabel</a:t>
            </a:r>
            <a:r>
              <a:rPr lang="en-US" sz="1200" dirty="0">
                <a:latin typeface="SAS Monospace" panose="020B0609020202020204" pitchFamily="49" charset="0"/>
              </a:rPr>
              <a:t>("1 - Specificity (False Positive Rate)")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plt.ylabel</a:t>
            </a:r>
            <a:r>
              <a:rPr lang="en-US" sz="1200" dirty="0">
                <a:latin typeface="SAS Monospace" panose="020B0609020202020204" pitchFamily="49" charset="0"/>
              </a:rPr>
              <a:t>("Sensitivity (True Positive Rate)")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plt.axis</a:t>
            </a:r>
            <a:r>
              <a:rPr lang="en-US" sz="1200" dirty="0">
                <a:latin typeface="SAS Monospace" panose="020B0609020202020204" pitchFamily="49" charset="0"/>
              </a:rPr>
              <a:t>("equal")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plt.show</a:t>
            </a:r>
            <a:r>
              <a:rPr lang="en-US" sz="1200" dirty="0">
                <a:latin typeface="SAS Monospace" panose="020B0609020202020204" pitchFamily="49" charset="0"/>
              </a:rPr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A62DD-E48E-434D-8EE2-F0286367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436" y="1478720"/>
            <a:ext cx="4827100" cy="476358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18065-BDBE-4F38-B38C-7D2E00AA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0336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Interpretations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340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can tolerate a particular percent of False Positive, then what percent of True Positive I will get?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If I can tolerate up to 10% of False Positive, then I can get up to 33% of True Positive (Sensitivity)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If I can tolerate up to 20% of False Positive, then I can get up to 50% of True Positive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FCEAB-9346-48A6-B896-A5EC1A0A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250" y="1413378"/>
            <a:ext cx="4827100" cy="47635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BF8E5D-E292-4B37-A8AE-49BF46A0F82E}"/>
              </a:ext>
            </a:extLst>
          </p:cNvPr>
          <p:cNvCxnSpPr/>
          <p:nvPr/>
        </p:nvCxnSpPr>
        <p:spPr>
          <a:xfrm flipV="1">
            <a:off x="8126963" y="4226767"/>
            <a:ext cx="0" cy="1455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FCE5A2-F62C-463E-AC8C-0D244821AD30}"/>
              </a:ext>
            </a:extLst>
          </p:cNvPr>
          <p:cNvCxnSpPr>
            <a:cxnSpLocks/>
          </p:cNvCxnSpPr>
          <p:nvPr/>
        </p:nvCxnSpPr>
        <p:spPr>
          <a:xfrm flipV="1">
            <a:off x="8559282" y="3601616"/>
            <a:ext cx="0" cy="2080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3648B3-DE61-421F-A460-CB5FFB5CE93F}"/>
              </a:ext>
            </a:extLst>
          </p:cNvPr>
          <p:cNvCxnSpPr/>
          <p:nvPr/>
        </p:nvCxnSpPr>
        <p:spPr>
          <a:xfrm flipH="1">
            <a:off x="7567127" y="4226767"/>
            <a:ext cx="559836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94AB54-2FDF-4771-98AF-524CDB461B8D}"/>
              </a:ext>
            </a:extLst>
          </p:cNvPr>
          <p:cNvCxnSpPr>
            <a:cxnSpLocks/>
          </p:cNvCxnSpPr>
          <p:nvPr/>
        </p:nvCxnSpPr>
        <p:spPr>
          <a:xfrm flipH="1">
            <a:off x="7567127" y="3601616"/>
            <a:ext cx="90817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C0964-AC55-448E-AC9B-CE62715D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037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Interpretations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340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want a certain percent of True Positive, then what percent of False Positive do I need to tolerate?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If I want at least 80% of True Positive, then I need to tolerate at least 40% of False Positive (1 – Specificity)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If I want at least 40% of True Positive, then I need to tolerate at least 20% of False Positive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FCEAB-9346-48A6-B896-A5EC1A0A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250" y="1413378"/>
            <a:ext cx="4827100" cy="47635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669F8-4633-454F-95EE-6E1EAC902DF0}"/>
              </a:ext>
            </a:extLst>
          </p:cNvPr>
          <p:cNvCxnSpPr/>
          <p:nvPr/>
        </p:nvCxnSpPr>
        <p:spPr>
          <a:xfrm>
            <a:off x="7595118" y="2491273"/>
            <a:ext cx="168884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3BAD92-661E-46D8-AC9A-FFE4741AA4B6}"/>
              </a:ext>
            </a:extLst>
          </p:cNvPr>
          <p:cNvCxnSpPr>
            <a:cxnSpLocks/>
          </p:cNvCxnSpPr>
          <p:nvPr/>
        </p:nvCxnSpPr>
        <p:spPr>
          <a:xfrm>
            <a:off x="7595118" y="3996612"/>
            <a:ext cx="933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6AA5F2-DC48-43FE-B77D-8829CCE261F8}"/>
              </a:ext>
            </a:extLst>
          </p:cNvPr>
          <p:cNvCxnSpPr/>
          <p:nvPr/>
        </p:nvCxnSpPr>
        <p:spPr>
          <a:xfrm>
            <a:off x="9283959" y="2481943"/>
            <a:ext cx="0" cy="32097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ACD301-A05D-4B8E-90E7-9992E8818FEA}"/>
              </a:ext>
            </a:extLst>
          </p:cNvPr>
          <p:cNvCxnSpPr>
            <a:cxnSpLocks/>
          </p:cNvCxnSpPr>
          <p:nvPr/>
        </p:nvCxnSpPr>
        <p:spPr>
          <a:xfrm>
            <a:off x="8528180" y="3996612"/>
            <a:ext cx="0" cy="170439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A5D0C-3350-41F0-9C95-A2E1E2F1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140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Kolmogorov Smirnov Chart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79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2BBCE28-4B59-49F1-900B-039F41B1B2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199475"/>
              </p:ext>
            </p:extLst>
          </p:nvPr>
        </p:nvGraphicFramePr>
        <p:xfrm>
          <a:off x="838200" y="1343608"/>
          <a:ext cx="10515600" cy="4833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E9B19-B996-4478-8EC8-B6C30232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65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07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If the expected conclusions cannot be replicated, this indicates there are some design flaws in the tasks.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Common causes are: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Some correlations among the features are not accounted for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Degenerated data are not properly handled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algorithm will only work for specialized data scenarios (e.g., no missing values).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Incomplete documentation (e.g., need a particular hotfix)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BB9B9-3F29-496A-A166-C77BA55E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1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Kolmogorov Smirnov Chart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9653-2378-4612-A6F0-D2D5ACAB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Positive Rate is the Sensitivity</a:t>
            </a:r>
          </a:p>
          <a:p>
            <a:r>
              <a:rPr lang="en-US" dirty="0"/>
              <a:t>False Positive Rate is the 1 - Specificity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AD295EE-F414-457C-AF2B-97D3A0C60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35478"/>
              </p:ext>
            </p:extLst>
          </p:nvPr>
        </p:nvGraphicFramePr>
        <p:xfrm>
          <a:off x="914401" y="3505993"/>
          <a:ext cx="10308772" cy="22198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8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Threshold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# 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TN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Sensitivity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 – Specificity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743C-3C78-4793-88B9-5FD1B0FA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57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Kolmogorov Smirnov Chart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9653-2378-4612-A6F0-D2D5ACABA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15947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Draw the Kolmogorov Smirnov curve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cutoff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(thresholds &gt; 1.0,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thresholds)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(cutoff,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marker = 'o’,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label = 'True Positive’,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color = 'blue',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linestyle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'solid')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(cutoff,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marker = 'o’,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label = 'False Positive',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color = 'red',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linestyle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'solid')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plt.grid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("Probability Threshold")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("Positive Rate")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(loc = 'upper right', shadow = True)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25384-1D52-4DF4-9418-8E3EC547B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02" y="1825625"/>
            <a:ext cx="5388678" cy="3657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B049B-2CBF-4FBE-B8EC-C2E41CC8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596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Kolmogorov Smirnov Chart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9653-2378-4612-A6F0-D2D5ACABA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473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Kolmogorov Smirnov statistic is the largest difference between True Positive and False Positive.</a:t>
            </a:r>
          </a:p>
          <a:p>
            <a:r>
              <a:rPr lang="en-US" dirty="0"/>
              <a:t>The KS statistic is 0.43333333.</a:t>
            </a:r>
          </a:p>
          <a:p>
            <a:r>
              <a:rPr lang="en-US" dirty="0"/>
              <a:t>The largest difference happens when the probability threshold is 0.4.</a:t>
            </a:r>
          </a:p>
          <a:p>
            <a:r>
              <a:rPr lang="en-US" dirty="0"/>
              <a:t>This 0.4 value is one of the possible probability thresholds for declaring an Event.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260B78-E8B0-49F2-B7C9-E2384147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388678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D4A122-2CB9-4246-A92F-007A44A1AD76}"/>
              </a:ext>
            </a:extLst>
          </p:cNvPr>
          <p:cNvCxnSpPr/>
          <p:nvPr/>
        </p:nvCxnSpPr>
        <p:spPr>
          <a:xfrm flipV="1">
            <a:off x="7958293" y="2528596"/>
            <a:ext cx="0" cy="112582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B043C-9BA0-4CBB-87F6-0E72EFDD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870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Assignment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63612" cy="4351338"/>
          </a:xfrm>
        </p:spPr>
        <p:txBody>
          <a:bodyPr>
            <a:normAutofit/>
          </a:bodyPr>
          <a:lstStyle/>
          <a:p>
            <a:r>
              <a:rPr lang="en-US" dirty="0"/>
              <a:t>Assignment 3 has six questions</a:t>
            </a:r>
          </a:p>
          <a:p>
            <a:r>
              <a:rPr lang="en-US" dirty="0"/>
              <a:t>Submit your Python codes with your homework submission</a:t>
            </a:r>
          </a:p>
          <a:p>
            <a:r>
              <a:rPr lang="en-US" dirty="0"/>
              <a:t>Due date is 11:59 </a:t>
            </a:r>
            <a:r>
              <a:rPr lang="en-US"/>
              <a:t>pm on </a:t>
            </a:r>
            <a:r>
              <a:rPr lang="en-US" dirty="0"/>
              <a:t>Sunday, October 11,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4BCC9-B325-42B2-A5DC-2253FC9A12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868362"/>
            <a:ext cx="3539458" cy="5029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51738-FF3F-4F36-829C-5474CBDA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5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Surety in Deployment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2D330F-3B12-45ED-9858-E772D613E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2942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3B9A99-0710-4D60-B106-9ABB2F12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6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11334</TotalTime>
  <Words>8040</Words>
  <Application>Microsoft Office PowerPoint</Application>
  <PresentationFormat>Widescreen</PresentationFormat>
  <Paragraphs>1523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Courier New</vt:lpstr>
      <vt:lpstr>SAS Monospace</vt:lpstr>
      <vt:lpstr>Symbol MT</vt:lpstr>
      <vt:lpstr>Office Theme</vt:lpstr>
      <vt:lpstr>   CS 484 Intro to Machine Learning</vt:lpstr>
      <vt:lpstr>Week 6: Learner Evaluation and Comparison</vt:lpstr>
      <vt:lpstr>Machine Learning Life Cycle</vt:lpstr>
      <vt:lpstr>Surety in Deployment</vt:lpstr>
      <vt:lpstr>Reproducibility</vt:lpstr>
      <vt:lpstr>Reproducibility</vt:lpstr>
      <vt:lpstr>Replicability</vt:lpstr>
      <vt:lpstr>Replicability</vt:lpstr>
      <vt:lpstr>Surety in Deployment</vt:lpstr>
      <vt:lpstr>A Common Practice</vt:lpstr>
      <vt:lpstr>Data Partitions</vt:lpstr>
      <vt:lpstr>When Hold-Out Partition Not Needed</vt:lpstr>
      <vt:lpstr>Partition Data by a Pre-Defined Group</vt:lpstr>
      <vt:lpstr>Partition Data by Statistical Sampling</vt:lpstr>
      <vt:lpstr>Simple Random Sampling (SRS)</vt:lpstr>
      <vt:lpstr>Simple Random Sampling (SRS)</vt:lpstr>
      <vt:lpstr>Stratified Simple Random Sampling</vt:lpstr>
      <vt:lpstr>Stratified Simple Random Sampling</vt:lpstr>
      <vt:lpstr>Python Function for Partitioning Data</vt:lpstr>
      <vt:lpstr>Simple Random Sampling</vt:lpstr>
      <vt:lpstr>Simple Random Sampling</vt:lpstr>
      <vt:lpstr>Simple Random Sampling</vt:lpstr>
      <vt:lpstr>Simple Random Sampling</vt:lpstr>
      <vt:lpstr>Simple Random Sampling</vt:lpstr>
      <vt:lpstr>Simple Random Sampling</vt:lpstr>
      <vt:lpstr>Simple Random Sampling</vt:lpstr>
      <vt:lpstr>Stratified Simple Random Sampling</vt:lpstr>
      <vt:lpstr>Stratified SRS</vt:lpstr>
      <vt:lpstr>Stratified SRS</vt:lpstr>
      <vt:lpstr>Stratified SRS</vt:lpstr>
      <vt:lpstr>Simple Random vs Stratified</vt:lpstr>
      <vt:lpstr>Metrics for Evaluation and Comparison</vt:lpstr>
      <vt:lpstr>Metrics for Interval Target</vt:lpstr>
      <vt:lpstr>Metrics for Binary Target Variable</vt:lpstr>
      <vt:lpstr>Binary Target Variable</vt:lpstr>
      <vt:lpstr>Misclassification Rate</vt:lpstr>
      <vt:lpstr>Misclassification Rate</vt:lpstr>
      <vt:lpstr>Misclassification Rate</vt:lpstr>
      <vt:lpstr>Misclassification Rate for Binary Target </vt:lpstr>
      <vt:lpstr>Binary Target Confusion Matrix </vt:lpstr>
      <vt:lpstr>Misclassification Rate</vt:lpstr>
      <vt:lpstr>Area Under Curve (AUC)</vt:lpstr>
      <vt:lpstr>Area Under Curve (AUC)</vt:lpstr>
      <vt:lpstr>Area Under Curve (AUC): Algorithm</vt:lpstr>
      <vt:lpstr>Area Under Curve (AUC): Algorithm</vt:lpstr>
      <vt:lpstr>Area Under Curve (AUC): Example</vt:lpstr>
      <vt:lpstr>Area Under Curve (AUC): Example</vt:lpstr>
      <vt:lpstr>Area Under Curve (AUC): Example</vt:lpstr>
      <vt:lpstr>Area Under Curve (AUC): Example</vt:lpstr>
      <vt:lpstr>Area Under Curve (AUC)</vt:lpstr>
      <vt:lpstr>Area Under Curve (AUC)</vt:lpstr>
      <vt:lpstr>Area Under Curve (AUC)</vt:lpstr>
      <vt:lpstr>Gini Coefficient</vt:lpstr>
      <vt:lpstr>Goodman-Kruskal Gamma</vt:lpstr>
      <vt:lpstr>Gini and Gamma: Example</vt:lpstr>
      <vt:lpstr>Can p_l1&gt;p_k0 for any (𝑘,𝑙) guarantee a perfect predicted outcome?</vt:lpstr>
      <vt:lpstr>Root Average Squared Error (RASE): Rationale</vt:lpstr>
      <vt:lpstr>Root Average Squared Error (RASE): Algorithm</vt:lpstr>
      <vt:lpstr>Root Average Squared Error (RASE)</vt:lpstr>
      <vt:lpstr>Root Average Squared Error (RASE): Example</vt:lpstr>
      <vt:lpstr>Model Assessment Example</vt:lpstr>
      <vt:lpstr>Model Assessment Example</vt:lpstr>
      <vt:lpstr>Model Assessment Example</vt:lpstr>
      <vt:lpstr>Model Assessment Example</vt:lpstr>
      <vt:lpstr>Common Metric for Nominal Target</vt:lpstr>
      <vt:lpstr>Area Under Curve for Nominal Target</vt:lpstr>
      <vt:lpstr>Misclassification Rate for Nominal Target</vt:lpstr>
      <vt:lpstr>Root Average Squared Error (RASE): Algorithm</vt:lpstr>
      <vt:lpstr>ROC Curve for Binary Target: Introduction</vt:lpstr>
      <vt:lpstr>ROC Curve: Motivations</vt:lpstr>
      <vt:lpstr>ROC Curve: Focus on Predicting Event</vt:lpstr>
      <vt:lpstr>ROC Curve: Construction</vt:lpstr>
      <vt:lpstr>ROC Curve: Example</vt:lpstr>
      <vt:lpstr>ROC Curve: Example</vt:lpstr>
      <vt:lpstr>ROC Curve: Example</vt:lpstr>
      <vt:lpstr>ROC Curve: Example</vt:lpstr>
      <vt:lpstr>ROC Curve: Interpretations</vt:lpstr>
      <vt:lpstr>ROC Curve: Interpretations</vt:lpstr>
      <vt:lpstr>Kolmogorov Smirnov Chart</vt:lpstr>
      <vt:lpstr>Kolmogorov Smirnov Chart</vt:lpstr>
      <vt:lpstr>Kolmogorov Smirnov Chart</vt:lpstr>
      <vt:lpstr>Kolmogorov Smirnov Chart</vt:lpstr>
      <vt:lpstr>Assignment 3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1943</cp:revision>
  <cp:lastPrinted>2014-06-20T14:10:14Z</cp:lastPrinted>
  <dcterms:created xsi:type="dcterms:W3CDTF">2014-05-31T22:30:28Z</dcterms:created>
  <dcterms:modified xsi:type="dcterms:W3CDTF">2020-09-30T20:43:02Z</dcterms:modified>
</cp:coreProperties>
</file>